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8" r:id="rId4"/>
    <p:sldId id="259" r:id="rId5"/>
    <p:sldId id="261" r:id="rId6"/>
    <p:sldId id="269" r:id="rId7"/>
    <p:sldId id="262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2" r:id="rId21"/>
    <p:sldId id="283" r:id="rId22"/>
    <p:sldId id="284" r:id="rId2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8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7464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46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29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6676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64315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3241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555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11423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4536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36879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38A0F2-23F3-4DE3-87CD-417F8B62AD22}" type="datetimeFigureOut">
              <a:rPr lang="es-ES" smtClean="0"/>
              <a:t>10/05/2021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F26E84-1AE9-48CC-96B0-E86B03E9956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88540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885827"/>
            <a:ext cx="12192000" cy="3357562"/>
          </a:xfrm>
        </p:spPr>
        <p:txBody>
          <a:bodyPr>
            <a:noAutofit/>
          </a:bodyPr>
          <a:lstStyle/>
          <a:p>
            <a:r>
              <a:rPr lang="es-E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DERECHO DE LAS TECNOLOGÍAS DE LA INFORMACIÓN</a:t>
            </a:r>
            <a:br>
              <a:rPr lang="es-ES" sz="40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2400" b="1" i="1" dirty="0" smtClean="0"/>
              <a:t>Coordinadora </a:t>
            </a:r>
            <a:r>
              <a:rPr lang="es-ES" sz="2400" b="1" i="1" dirty="0"/>
              <a:t>María Nieves de la Serna Bilbao</a:t>
            </a:r>
            <a:r>
              <a:rPr lang="es-ES" sz="2400" dirty="0"/>
              <a:t/>
            </a:r>
            <a:br>
              <a:rPr lang="es-ES" sz="2400" dirty="0"/>
            </a:br>
            <a:r>
              <a:rPr lang="es-ES" sz="2400" b="1" i="1" dirty="0" smtClean="0"/>
              <a:t>Profª (PhD) </a:t>
            </a:r>
            <a:r>
              <a:rPr lang="es-ES" sz="2400" b="1" i="1" dirty="0"/>
              <a:t>Derecho Administrativo </a:t>
            </a:r>
            <a:r>
              <a:rPr lang="es-ES" sz="2400" b="1" i="1" dirty="0" smtClean="0"/>
              <a:t>UC3M</a:t>
            </a:r>
            <a:br>
              <a:rPr lang="es-ES" sz="2400" b="1" i="1" dirty="0" smtClean="0"/>
            </a:br>
            <a:r>
              <a:rPr lang="es-ES" sz="2400" b="1" i="1" dirty="0"/>
              <a:t/>
            </a:r>
            <a:br>
              <a:rPr lang="es-ES" sz="2400" b="1" i="1" dirty="0"/>
            </a:br>
            <a:r>
              <a:rPr lang="es-ES" sz="48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8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800" b="1" u="sng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LECCIÓN </a:t>
            </a:r>
            <a:r>
              <a:rPr lang="es-ES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7: </a:t>
            </a:r>
            <a:r>
              <a:rPr lang="es-ES" sz="4800" b="1" u="sng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FIRMA </a:t>
            </a:r>
            <a:r>
              <a:rPr lang="es-ES" sz="4800" b="1" u="sng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ELECTRÓNICA</a:t>
            </a:r>
            <a:endParaRPr lang="es-ES" sz="4800" u="sng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4786313"/>
            <a:ext cx="10434639" cy="1806397"/>
          </a:xfrm>
        </p:spPr>
        <p:txBody>
          <a:bodyPr>
            <a:normAutofit fontScale="47500" lnSpcReduction="20000"/>
          </a:bodyPr>
          <a:lstStyle/>
          <a:p>
            <a:pPr algn="r">
              <a:spcAft>
                <a:spcPts val="0"/>
              </a:spcAft>
            </a:pP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Prof. (PhD) </a:t>
            </a:r>
            <a:r>
              <a:rPr lang="es-ES" sz="59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Carlos </a:t>
            </a: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Galán Pascual</a:t>
            </a:r>
            <a:endParaRPr lang="es-ES" sz="59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59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de Derecho </a:t>
            </a: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Administrativo</a:t>
            </a:r>
          </a:p>
          <a:p>
            <a:pPr algn="r">
              <a:spcAft>
                <a:spcPts val="0"/>
              </a:spcAft>
            </a:pPr>
            <a:r>
              <a:rPr lang="es-ES" sz="59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Derecho Público del Estado</a:t>
            </a:r>
            <a:endParaRPr lang="es-ES" sz="59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59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Carlos III de Madrid</a:t>
            </a:r>
            <a:endParaRPr lang="es-ES" sz="59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634" y="2759607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79661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603471" y="771525"/>
            <a:ext cx="262104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024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8788" y="628650"/>
            <a:ext cx="9043987" cy="584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40" y="161396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8303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569295" y="1514475"/>
            <a:ext cx="18625243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4" y="514350"/>
            <a:ext cx="6472236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245" y="134938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6177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628899" y="2000250"/>
            <a:ext cx="21428201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899" y="600076"/>
            <a:ext cx="6272213" cy="565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430" y="61385"/>
            <a:ext cx="3847570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77969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2286000"/>
          </a:xfrm>
        </p:spPr>
        <p:txBody>
          <a:bodyPr>
            <a:noAutofit/>
          </a:bodyPr>
          <a:lstStyle/>
          <a:p>
            <a:pPr lvl="0"/>
            <a:r>
              <a:rPr lang="es-ES" b="1" dirty="0"/>
              <a:t>FIRMA ELECTRÓNICA </a:t>
            </a:r>
            <a:r>
              <a:rPr lang="es-ES" b="1" dirty="0" smtClean="0"/>
              <a:t>PÚBLICA</a:t>
            </a:r>
            <a:endParaRPr lang="es-ES" b="1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54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4" name="Imagen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1057276"/>
            <a:ext cx="8572500" cy="5114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4349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92313"/>
            <a:ext cx="7272337" cy="407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63533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Imagen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2174" y="1890713"/>
            <a:ext cx="4986339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Imagen 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63" y="1890713"/>
            <a:ext cx="464696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92509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3043238"/>
          </a:xfrm>
        </p:spPr>
        <p:txBody>
          <a:bodyPr>
            <a:noAutofit/>
          </a:bodyPr>
          <a:lstStyle/>
          <a:p>
            <a:r>
              <a:rPr lang="es-ES" b="1" dirty="0" smtClean="0"/>
              <a:t>LA </a:t>
            </a:r>
            <a:r>
              <a:rPr lang="es-ES" b="1" dirty="0"/>
              <a:t>IDENTIFICACIÓN Y LA FIRMA ELECTRÓNICAS EN EL DERECHO DE LA UNIÓN EUROPEA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29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971676" y="2300287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16385" name="Imagen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4575" y="1400175"/>
            <a:ext cx="6843713" cy="4529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5376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Imagen 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701" y="1071564"/>
            <a:ext cx="7843838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4529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320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1685926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b="1" dirty="0">
                <a:solidFill>
                  <a:srgbClr val="002060"/>
                </a:solidFill>
              </a:rPr>
              <a:t>LAS RELACIONES DOCUMENTALES </a:t>
            </a:r>
            <a:endParaRPr lang="es-ES" sz="4800" u="sng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43861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Imagen 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920875"/>
            <a:ext cx="8072438" cy="445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4529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38220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Imagen 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1576" y="1657350"/>
            <a:ext cx="4133850" cy="35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Imagen 2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1657349"/>
            <a:ext cx="4556124" cy="3586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254529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0428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885826"/>
            <a:ext cx="12192000" cy="4329111"/>
          </a:xfrm>
        </p:spPr>
        <p:txBody>
          <a:bodyPr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es-ES" sz="4800" b="1" i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GRACIAS AL PROF </a:t>
            </a:r>
            <a:r>
              <a:rPr lang="es-ES" sz="4800" b="1" i="1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(PhD)CARLOS </a:t>
            </a:r>
            <a: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GALÁN POR SU COLABORACIÓN EN EL PROYECTO OPENCOURSEUC3M</a:t>
            </a:r>
            <a:br>
              <a:rPr lang="es-ES" sz="48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Coordinadora María Nieves de la Serna</a:t>
            </a:r>
            <a:br>
              <a:rPr lang="es-E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s-ES" sz="3200" b="1" i="1" dirty="0" smtClean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Profª  (PhD)Titular Derecho Administrativo</a:t>
            </a:r>
            <a:endParaRPr lang="es-ES" sz="3200" u="sng" dirty="0">
              <a:solidFill>
                <a:srgbClr val="002060"/>
              </a:solidFill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543675" y="5486400"/>
            <a:ext cx="5414963" cy="1106310"/>
          </a:xfrm>
        </p:spPr>
        <p:txBody>
          <a:bodyPr>
            <a:normAutofit/>
          </a:bodyPr>
          <a:lstStyle/>
          <a:p>
            <a:pPr algn="r">
              <a:spcAft>
                <a:spcPts val="0"/>
              </a:spcAft>
            </a:pPr>
            <a:r>
              <a:rPr lang="es-ES" sz="2000" i="1" dirty="0" smtClean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Departamento Derecho Público del Estado</a:t>
            </a:r>
            <a:endParaRPr lang="es-ES" sz="20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es-ES" sz="2000" i="1" dirty="0">
                <a:solidFill>
                  <a:srgbClr val="002060"/>
                </a:solidFill>
                <a:latin typeface="Arial Nova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Universidad Carlos III de Madrid</a:t>
            </a:r>
            <a:endParaRPr lang="es-ES" sz="2000" dirty="0">
              <a:solidFill>
                <a:srgbClr val="002060"/>
              </a:solidFill>
              <a:latin typeface="Arial Nova" panose="020B05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s-E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249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00312" y="1257300"/>
            <a:ext cx="6800851" cy="433388"/>
          </a:xfrm>
        </p:spPr>
        <p:txBody>
          <a:bodyPr>
            <a:normAutofit fontScale="90000"/>
          </a:bodyPr>
          <a:lstStyle/>
          <a:p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700338" y="2443163"/>
            <a:ext cx="5786437" cy="2143125"/>
          </a:xfrm>
        </p:spPr>
        <p:txBody>
          <a:bodyPr/>
          <a:lstStyle/>
          <a:p>
            <a:endParaRPr lang="es-E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75" y="923351"/>
            <a:ext cx="9870898" cy="537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5420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28850" y="985838"/>
            <a:ext cx="5614988" cy="704850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8875" y="2700337"/>
            <a:ext cx="6329364" cy="347662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57" y="301791"/>
            <a:ext cx="8503943" cy="642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9986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43213" y="1171574"/>
            <a:ext cx="5372100" cy="1171575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28874" y="2700337"/>
            <a:ext cx="5657851" cy="3476625"/>
          </a:xfrm>
        </p:spPr>
        <p:txBody>
          <a:bodyPr/>
          <a:lstStyle/>
          <a:p>
            <a:endParaRPr lang="es-E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925" y="809987"/>
            <a:ext cx="7358441" cy="556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9950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" y="1914525"/>
            <a:ext cx="12192000" cy="1685926"/>
          </a:xfrm>
        </p:spPr>
        <p:txBody>
          <a:bodyPr>
            <a:noAutofit/>
          </a:bodyPr>
          <a:lstStyle/>
          <a:p>
            <a:pPr lvl="0"/>
            <a:r>
              <a:rPr lang="es-ES" b="1" dirty="0"/>
              <a:t>FUNDAMENTOS TECNOLÓGICOS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3999" y="6400800"/>
            <a:ext cx="10434639" cy="19191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dirty="0"/>
          </a:p>
        </p:txBody>
      </p:sp>
      <p:pic>
        <p:nvPicPr>
          <p:cNvPr id="1026" name="Picture 2" descr="UC3M. Universidad Carlos III de Madrid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78" y="240242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295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128963" y="110013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328613"/>
            <a:ext cx="8972549" cy="632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07" y="30691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80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4099945" y="782023"/>
            <a:ext cx="26787490" cy="460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819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975" y="457200"/>
            <a:ext cx="9501188" cy="595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91" y="80920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59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-8371677" y="1250847"/>
            <a:ext cx="30693759" cy="435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9" y="400050"/>
            <a:ext cx="9915524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UC3M. Universidad Carlos III de Madrid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53" y="130704"/>
            <a:ext cx="5226755" cy="538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249313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60</Words>
  <Application>Microsoft Office PowerPoint</Application>
  <PresentationFormat>Panorámica</PresentationFormat>
  <Paragraphs>12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8" baseType="lpstr">
      <vt:lpstr>Arial</vt:lpstr>
      <vt:lpstr>Arial Nova</vt:lpstr>
      <vt:lpstr>Calibri</vt:lpstr>
      <vt:lpstr>Calibri Light</vt:lpstr>
      <vt:lpstr>Times New Roman</vt:lpstr>
      <vt:lpstr>Tema de Office</vt:lpstr>
      <vt:lpstr>DERECHO DE LAS TECNOLOGÍAS DE LA INFORMACIÓN Coordinadora María Nieves de la Serna Bilbao Profª (PhD) Derecho Administrativo UC3M   LECCIÓN 7: FIRMA ELECTRÓNICA</vt:lpstr>
      <vt:lpstr>LAS RELACIONES DOCUMENTALES </vt:lpstr>
      <vt:lpstr>Presentación de PowerPoint</vt:lpstr>
      <vt:lpstr>Presentación de PowerPoint</vt:lpstr>
      <vt:lpstr>Presentación de PowerPoint</vt:lpstr>
      <vt:lpstr>FUNDAMENTOS TECNOLÓGICOS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FIRMA ELECTRÓNICA PÚBLICA</vt:lpstr>
      <vt:lpstr>Presentación de PowerPoint</vt:lpstr>
      <vt:lpstr>Presentación de PowerPoint</vt:lpstr>
      <vt:lpstr>Presentación de PowerPoint</vt:lpstr>
      <vt:lpstr>LA IDENTIFICACIÓN Y LA FIRMA ELECTRÓNICAS EN EL DERECHO DE LA UNIÓN EUROPEA</vt:lpstr>
      <vt:lpstr>Presentación de PowerPoint</vt:lpstr>
      <vt:lpstr>Presentación de PowerPoint</vt:lpstr>
      <vt:lpstr>Presentación de PowerPoint</vt:lpstr>
      <vt:lpstr>Presentación de PowerPoint</vt:lpstr>
      <vt:lpstr>  GRACIAS AL PROF (PhD)CARLOS GALÁN POR SU COLABORACIÓN EN EL PROYECTO OPENCOURSEUC3M Coordinadora María Nieves de la Serna Profª  (PhD)Titular Derecho Administrativo</vt:lpstr>
    </vt:vector>
  </TitlesOfParts>
  <Company>Universidad Carlos III de Madrid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Hewlett-Packard Company</dc:creator>
  <cp:lastModifiedBy>usuario</cp:lastModifiedBy>
  <cp:revision>22</cp:revision>
  <dcterms:created xsi:type="dcterms:W3CDTF">2021-01-12T16:15:27Z</dcterms:created>
  <dcterms:modified xsi:type="dcterms:W3CDTF">2021-05-10T08:35:08Z</dcterms:modified>
</cp:coreProperties>
</file>