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68" r:id="rId3"/>
    <p:sldId id="285" r:id="rId4"/>
    <p:sldId id="286" r:id="rId5"/>
    <p:sldId id="287" r:id="rId6"/>
    <p:sldId id="288" r:id="rId7"/>
    <p:sldId id="289" r:id="rId8"/>
    <p:sldId id="293" r:id="rId9"/>
    <p:sldId id="290" r:id="rId10"/>
    <p:sldId id="269" r:id="rId11"/>
    <p:sldId id="291" r:id="rId12"/>
    <p:sldId id="292" r:id="rId13"/>
    <p:sldId id="294" r:id="rId14"/>
    <p:sldId id="295" r:id="rId15"/>
    <p:sldId id="275" r:id="rId16"/>
    <p:sldId id="296" r:id="rId17"/>
    <p:sldId id="297" r:id="rId18"/>
    <p:sldId id="299" r:id="rId19"/>
    <p:sldId id="298" r:id="rId20"/>
    <p:sldId id="300" r:id="rId21"/>
    <p:sldId id="301" r:id="rId22"/>
    <p:sldId id="302" r:id="rId23"/>
    <p:sldId id="303" r:id="rId24"/>
    <p:sldId id="304" r:id="rId25"/>
    <p:sldId id="305" r:id="rId26"/>
    <p:sldId id="279" r:id="rId27"/>
    <p:sldId id="306" r:id="rId28"/>
    <p:sldId id="307" r:id="rId29"/>
    <p:sldId id="284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46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6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29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31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4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55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42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53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87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5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885827"/>
            <a:ext cx="12192000" cy="3357562"/>
          </a:xfrm>
        </p:spPr>
        <p:txBody>
          <a:bodyPr>
            <a:noAutofit/>
          </a:bodyPr>
          <a:lstStyle/>
          <a:p>
            <a:r>
              <a:rPr lang="es-E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DERECHO DE LAS TECNOLOGÍAS DE LA INFORMACIÓN</a:t>
            </a:r>
            <a:br>
              <a:rPr lang="es-E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400" b="1" i="1" dirty="0" smtClean="0"/>
              <a:t>Coordinadora </a:t>
            </a:r>
            <a:r>
              <a:rPr lang="es-ES" sz="2400" b="1" i="1" dirty="0"/>
              <a:t>María Nieves de la Serna Bilbao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i="1" dirty="0" smtClean="0"/>
              <a:t>Profª (PhD) </a:t>
            </a:r>
            <a:r>
              <a:rPr lang="es-ES" sz="2400" b="1" i="1" dirty="0"/>
              <a:t>Derecho Administrativo </a:t>
            </a:r>
            <a:r>
              <a:rPr lang="es-ES" sz="2400" b="1" i="1" dirty="0" smtClean="0"/>
              <a:t>UC3M</a:t>
            </a:r>
            <a:br>
              <a:rPr lang="es-ES" sz="2400" b="1" i="1" dirty="0" smtClean="0"/>
            </a:br>
            <a:r>
              <a:rPr lang="es-ES" sz="2400" b="1" i="1" dirty="0"/>
              <a:t/>
            </a:r>
            <a:br>
              <a:rPr lang="es-ES" sz="2400" b="1" i="1" dirty="0"/>
            </a:br>
            <a:r>
              <a:rPr lang="es-ES" sz="48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8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800" b="1" u="sng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LECCIÓN </a:t>
            </a:r>
            <a:r>
              <a:rPr lang="es-ES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8: CONTRATACIÓN ELECTRÓNICA</a:t>
            </a:r>
            <a:endParaRPr lang="es-ES" sz="4800" u="sng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4786313"/>
            <a:ext cx="10434639" cy="1806397"/>
          </a:xfrm>
        </p:spPr>
        <p:txBody>
          <a:bodyPr>
            <a:normAutofit fontScale="47500" lnSpcReduction="20000"/>
          </a:bodyPr>
          <a:lstStyle/>
          <a:p>
            <a:pPr algn="r">
              <a:spcAft>
                <a:spcPts val="0"/>
              </a:spcAft>
            </a:pPr>
            <a:r>
              <a:rPr lang="es-ES" sz="59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(PhD) </a:t>
            </a:r>
            <a:r>
              <a:rPr lang="es-ES" sz="5900" i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</a:t>
            </a:r>
            <a:r>
              <a:rPr lang="es-ES" sz="59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Galán Pascual</a:t>
            </a:r>
            <a:endParaRPr lang="es-ES" sz="59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5900" i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Derecho </a:t>
            </a:r>
            <a:r>
              <a:rPr lang="es-ES" sz="59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Administrativo</a:t>
            </a:r>
          </a:p>
          <a:p>
            <a:pPr algn="r">
              <a:spcAft>
                <a:spcPts val="0"/>
              </a:spcAft>
            </a:pPr>
            <a:r>
              <a:rPr lang="es-ES" sz="59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Derecho Público del Estado</a:t>
            </a:r>
            <a:endParaRPr lang="es-ES" sz="59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5900" i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Carlos III de Madrid</a:t>
            </a:r>
            <a:endParaRPr lang="es-ES" sz="59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21" y="2025917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4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914525"/>
            <a:ext cx="12192000" cy="1685926"/>
          </a:xfrm>
        </p:spPr>
        <p:txBody>
          <a:bodyPr>
            <a:noAutofit/>
          </a:bodyPr>
          <a:lstStyle/>
          <a:p>
            <a:r>
              <a:rPr lang="es-ES" b="1" dirty="0" smtClean="0"/>
              <a:t>EL </a:t>
            </a:r>
            <a:r>
              <a:rPr lang="es-ES" b="1" dirty="0"/>
              <a:t>CONTRATO ELECTRÓNICO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6400800"/>
            <a:ext cx="10434639" cy="1919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028700"/>
            <a:ext cx="7443788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78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885825"/>
            <a:ext cx="6858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6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754986" y="1657350"/>
            <a:ext cx="1999621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685800"/>
            <a:ext cx="852963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6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00125"/>
            <a:ext cx="75723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44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914525"/>
            <a:ext cx="12192000" cy="2286000"/>
          </a:xfrm>
        </p:spPr>
        <p:txBody>
          <a:bodyPr>
            <a:noAutofit/>
          </a:bodyPr>
          <a:lstStyle/>
          <a:p>
            <a:pPr lvl="0"/>
            <a:r>
              <a:rPr lang="es-ES" b="1" dirty="0"/>
              <a:t>VALIDEZ DE LOS CONTRATOS CELEBRADOS POR MEDIOS </a:t>
            </a:r>
            <a:r>
              <a:rPr lang="es-ES" b="1" dirty="0" smtClean="0"/>
              <a:t>ELECTRÓNICOS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6400800"/>
            <a:ext cx="10434639" cy="1919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4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042988"/>
            <a:ext cx="7500938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1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778933"/>
            <a:ext cx="7315200" cy="56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4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057276"/>
            <a:ext cx="758666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33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171576"/>
            <a:ext cx="75295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32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914525"/>
            <a:ext cx="12192000" cy="1685926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INTRODUCCIÓN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6400800"/>
            <a:ext cx="10434639" cy="1919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8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885825"/>
            <a:ext cx="7243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53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942975"/>
            <a:ext cx="7686675" cy="52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01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914401"/>
            <a:ext cx="7143750" cy="537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083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00125"/>
            <a:ext cx="72723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3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685801"/>
            <a:ext cx="7758112" cy="51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01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914400"/>
            <a:ext cx="7058025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36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914525"/>
            <a:ext cx="12192000" cy="1485900"/>
          </a:xfrm>
        </p:spPr>
        <p:txBody>
          <a:bodyPr>
            <a:noAutofit/>
          </a:bodyPr>
          <a:lstStyle/>
          <a:p>
            <a:r>
              <a:rPr lang="es-ES_tradnl" b="1" dirty="0" smtClean="0"/>
              <a:t>CONCLUSIONES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6400800"/>
            <a:ext cx="10434639" cy="1919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914401"/>
            <a:ext cx="750093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21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1085850"/>
            <a:ext cx="725805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49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885826"/>
            <a:ext cx="12192000" cy="432911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GRACIAS AL PROF </a:t>
            </a:r>
            <a:r>
              <a:rPr lang="es-ES" sz="48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(PhD)CARLOS </a:t>
            </a:r>
            <a: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GALÁN POR SU COLABORACIÓN EN EL PROYECTO OPENCOURSEUC3M</a:t>
            </a:r>
            <a:b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Coordinadora María Nieves de la Serna</a:t>
            </a:r>
            <a:br>
              <a:rPr lang="es-E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Profª  (PhD) Titular Derecho Administrativo</a:t>
            </a:r>
            <a:endParaRPr lang="es-ES" sz="3600" u="sng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5486400"/>
            <a:ext cx="10434639" cy="1106310"/>
          </a:xfrm>
        </p:spPr>
        <p:txBody>
          <a:bodyPr>
            <a:normAutofit fontScale="25000" lnSpcReduction="20000"/>
          </a:bodyPr>
          <a:lstStyle/>
          <a:p>
            <a:pPr algn="r">
              <a:spcAft>
                <a:spcPts val="0"/>
              </a:spcAft>
            </a:pPr>
            <a:r>
              <a:rPr lang="es-ES" sz="80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Derecho Público del Estado</a:t>
            </a:r>
            <a:endParaRPr lang="es-ES" sz="80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8000" i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Carlos III de Madrid</a:t>
            </a:r>
            <a:endParaRPr lang="es-ES" sz="80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8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885825"/>
            <a:ext cx="78295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8" y="225955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99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240598"/>
            <a:ext cx="7658100" cy="468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6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985838"/>
            <a:ext cx="7929562" cy="52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7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000126"/>
            <a:ext cx="74295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5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3918" y="871537"/>
            <a:ext cx="1875166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871536"/>
            <a:ext cx="7415211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11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6" y="778933"/>
            <a:ext cx="7272338" cy="53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4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84476" y="1471612"/>
            <a:ext cx="1943827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042988"/>
            <a:ext cx="6357937" cy="5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71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52</Words>
  <Application>Microsoft Office PowerPoint</Application>
  <PresentationFormat>Panorámica</PresentationFormat>
  <Paragraphs>13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Nova</vt:lpstr>
      <vt:lpstr>Calibri</vt:lpstr>
      <vt:lpstr>Calibri Light</vt:lpstr>
      <vt:lpstr>Times New Roman</vt:lpstr>
      <vt:lpstr>Tema de Office</vt:lpstr>
      <vt:lpstr>DERECHO DE LAS TECNOLOGÍAS DE LA INFORMACIÓN Coordinadora María Nieves de la Serna Bilbao Profª (PhD) Derecho Administrativo UC3M   LECCIÓN 8: CONTRATACIÓN ELECTRÓNICA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CONTRATO ELECTRÓNICO</vt:lpstr>
      <vt:lpstr>Presentación de PowerPoint</vt:lpstr>
      <vt:lpstr>Presentación de PowerPoint</vt:lpstr>
      <vt:lpstr>Presentación de PowerPoint</vt:lpstr>
      <vt:lpstr>Presentación de PowerPoint</vt:lpstr>
      <vt:lpstr>VALIDEZ DE LOS CONTRATOS CELEBRADOS POR MEDIOS ELECTRÓNICOS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  <vt:lpstr>  GRACIAS AL PROF (PhD)CARLOS GALÁN POR SU COLABORACIÓN EN EL PROYECTO OPENCOURSEUC3M Coordinadora María Nieves de la Serna Profª  (PhD) Titular Derecho Administrativo</vt:lpstr>
    </vt:vector>
  </TitlesOfParts>
  <Company>Universidad Carlos III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Hewlett-Packard Company</dc:creator>
  <cp:lastModifiedBy>usuario</cp:lastModifiedBy>
  <cp:revision>33</cp:revision>
  <dcterms:created xsi:type="dcterms:W3CDTF">2021-01-12T16:15:27Z</dcterms:created>
  <dcterms:modified xsi:type="dcterms:W3CDTF">2021-05-10T11:22:17Z</dcterms:modified>
</cp:coreProperties>
</file>