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3804" r:id="rId2"/>
  </p:sldMasterIdLst>
  <p:notesMasterIdLst>
    <p:notesMasterId r:id="rId66"/>
  </p:notesMasterIdLst>
  <p:sldIdLst>
    <p:sldId id="256" r:id="rId3"/>
    <p:sldId id="257" r:id="rId4"/>
    <p:sldId id="341" r:id="rId5"/>
    <p:sldId id="260" r:id="rId6"/>
    <p:sldId id="348" r:id="rId7"/>
    <p:sldId id="343" r:id="rId8"/>
    <p:sldId id="344" r:id="rId9"/>
    <p:sldId id="345" r:id="rId10"/>
    <p:sldId id="347" r:id="rId11"/>
    <p:sldId id="349" r:id="rId12"/>
    <p:sldId id="267" r:id="rId13"/>
    <p:sldId id="350" r:id="rId14"/>
    <p:sldId id="351" r:id="rId15"/>
    <p:sldId id="262" r:id="rId16"/>
    <p:sldId id="352" r:id="rId17"/>
    <p:sldId id="353" r:id="rId18"/>
    <p:sldId id="354" r:id="rId19"/>
    <p:sldId id="355" r:id="rId20"/>
    <p:sldId id="273" r:id="rId21"/>
    <p:sldId id="356" r:id="rId22"/>
    <p:sldId id="357" r:id="rId23"/>
    <p:sldId id="361" r:id="rId24"/>
    <p:sldId id="362" r:id="rId25"/>
    <p:sldId id="368" r:id="rId26"/>
    <p:sldId id="360" r:id="rId27"/>
    <p:sldId id="363" r:id="rId28"/>
    <p:sldId id="364" r:id="rId29"/>
    <p:sldId id="365" r:id="rId30"/>
    <p:sldId id="366" r:id="rId31"/>
    <p:sldId id="367" r:id="rId32"/>
    <p:sldId id="369" r:id="rId33"/>
    <p:sldId id="370" r:id="rId34"/>
    <p:sldId id="320" r:id="rId35"/>
    <p:sldId id="371" r:id="rId36"/>
    <p:sldId id="375" r:id="rId37"/>
    <p:sldId id="376" r:id="rId38"/>
    <p:sldId id="377" r:id="rId39"/>
    <p:sldId id="378" r:id="rId40"/>
    <p:sldId id="380" r:id="rId41"/>
    <p:sldId id="381" r:id="rId42"/>
    <p:sldId id="383" r:id="rId43"/>
    <p:sldId id="384" r:id="rId44"/>
    <p:sldId id="385" r:id="rId45"/>
    <p:sldId id="398" r:id="rId46"/>
    <p:sldId id="399" r:id="rId47"/>
    <p:sldId id="400" r:id="rId48"/>
    <p:sldId id="401" r:id="rId49"/>
    <p:sldId id="396" r:id="rId50"/>
    <p:sldId id="402" r:id="rId51"/>
    <p:sldId id="403" r:id="rId52"/>
    <p:sldId id="404" r:id="rId53"/>
    <p:sldId id="405" r:id="rId54"/>
    <p:sldId id="406" r:id="rId55"/>
    <p:sldId id="409" r:id="rId56"/>
    <p:sldId id="408" r:id="rId57"/>
    <p:sldId id="392" r:id="rId58"/>
    <p:sldId id="335" r:id="rId59"/>
    <p:sldId id="386" r:id="rId60"/>
    <p:sldId id="388" r:id="rId61"/>
    <p:sldId id="389" r:id="rId62"/>
    <p:sldId id="387" r:id="rId63"/>
    <p:sldId id="293" r:id="rId64"/>
    <p:sldId id="277"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3C4B94A2-8546-4797-ACF8-2D793067E8E4}">
          <p14:sldIdLst>
            <p14:sldId id="256"/>
            <p14:sldId id="257"/>
            <p14:sldId id="341"/>
            <p14:sldId id="260"/>
            <p14:sldId id="348"/>
            <p14:sldId id="343"/>
            <p14:sldId id="344"/>
            <p14:sldId id="345"/>
            <p14:sldId id="347"/>
            <p14:sldId id="349"/>
            <p14:sldId id="267"/>
            <p14:sldId id="350"/>
            <p14:sldId id="351"/>
            <p14:sldId id="262"/>
            <p14:sldId id="352"/>
            <p14:sldId id="353"/>
            <p14:sldId id="354"/>
            <p14:sldId id="355"/>
            <p14:sldId id="273"/>
            <p14:sldId id="356"/>
            <p14:sldId id="357"/>
            <p14:sldId id="361"/>
            <p14:sldId id="362"/>
            <p14:sldId id="368"/>
            <p14:sldId id="360"/>
            <p14:sldId id="363"/>
            <p14:sldId id="364"/>
            <p14:sldId id="365"/>
            <p14:sldId id="366"/>
            <p14:sldId id="367"/>
            <p14:sldId id="369"/>
            <p14:sldId id="370"/>
            <p14:sldId id="320"/>
            <p14:sldId id="371"/>
            <p14:sldId id="375"/>
            <p14:sldId id="376"/>
            <p14:sldId id="377"/>
            <p14:sldId id="378"/>
            <p14:sldId id="380"/>
            <p14:sldId id="381"/>
            <p14:sldId id="383"/>
            <p14:sldId id="384"/>
            <p14:sldId id="385"/>
            <p14:sldId id="398"/>
            <p14:sldId id="399"/>
            <p14:sldId id="400"/>
            <p14:sldId id="401"/>
            <p14:sldId id="396"/>
            <p14:sldId id="402"/>
            <p14:sldId id="403"/>
            <p14:sldId id="404"/>
            <p14:sldId id="405"/>
            <p14:sldId id="406"/>
            <p14:sldId id="409"/>
            <p14:sldId id="408"/>
            <p14:sldId id="392"/>
            <p14:sldId id="335"/>
            <p14:sldId id="386"/>
            <p14:sldId id="388"/>
            <p14:sldId id="389"/>
            <p14:sldId id="387"/>
            <p14:sldId id="293"/>
            <p14:sldId id="27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iroa" initials="m" lastIdx="14" clrIdx="0">
    <p:extLst>
      <p:ext uri="{19B8F6BF-5375-455C-9EA6-DF929625EA0E}">
        <p15:presenceInfo xmlns:p15="http://schemas.microsoft.com/office/powerpoint/2012/main" userId="meiroa" providerId="None"/>
      </p:ext>
    </p:extLst>
  </p:cmAuthor>
  <p:cmAuthor id="2" name="Mario Bueno Aguado" initials="MBA" lastIdx="5" clrIdx="1">
    <p:extLst>
      <p:ext uri="{19B8F6BF-5375-455C-9EA6-DF929625EA0E}">
        <p15:presenceInfo xmlns:p15="http://schemas.microsoft.com/office/powerpoint/2012/main" userId="f6c6396def91d3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CD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061" autoAdjust="0"/>
  </p:normalViewPr>
  <p:slideViewPr>
    <p:cSldViewPr snapToGrid="0">
      <p:cViewPr varScale="1">
        <p:scale>
          <a:sx n="65" d="100"/>
          <a:sy n="65" d="100"/>
        </p:scale>
        <p:origin x="954" y="78"/>
      </p:cViewPr>
      <p:guideLst/>
    </p:cSldViewPr>
  </p:slideViewPr>
  <p:notesTextViewPr>
    <p:cViewPr>
      <p:scale>
        <a:sx n="1" d="1"/>
        <a:sy n="1" d="1"/>
      </p:scale>
      <p:origin x="0" y="0"/>
    </p:cViewPr>
  </p:notesTextViewPr>
  <p:sorterViewPr>
    <p:cViewPr>
      <p:scale>
        <a:sx n="100" d="100"/>
        <a:sy n="100" d="100"/>
      </p:scale>
      <p:origin x="0" y="-337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hyperlink" Target="https://www.youtube.com/watch?v=ss-yZ3GZyTg" TargetMode="External"/><Relationship Id="rId2" Type="http://schemas.openxmlformats.org/officeDocument/2006/relationships/hyperlink" Target="https://www.youtube.com/watch?v=sz9oX9ONzro" TargetMode="External"/><Relationship Id="rId1" Type="http://schemas.openxmlformats.org/officeDocument/2006/relationships/hyperlink" Target="https://www.youtube.com/watch?v=1zy_zGZewCY"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https://www.eldiario.es/andalucia/empresas-usaron-esclavos-franquismo_1_4919278.html" TargetMode="External"/><Relationship Id="rId2" Type="http://schemas.openxmlformats.org/officeDocument/2006/relationships/hyperlink" Target="https://www.eldiario.es/andalucia/obispos-exhibian-iglesia-apoyo-franquismo_1_4612199.html" TargetMode="External"/><Relationship Id="rId1" Type="http://schemas.openxmlformats.org/officeDocument/2006/relationships/hyperlink" Target="https://www.infolibre.es/opinion/luces-rojas/iglesia-franco_1_1164556.html" TargetMode="External"/><Relationship Id="rId5" Type="http://schemas.openxmlformats.org/officeDocument/2006/relationships/hyperlink" Target="https://desmemoria.eldiario.es/cargos-en-democracia/" TargetMode="External"/><Relationship Id="rId4" Type="http://schemas.openxmlformats.org/officeDocument/2006/relationships/hyperlink" Target="https://www.elsaltodiario.com/crimenes-franquismo/los-esclavos-de-franco"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youtube.com/watch?v=sz9oX9ONzro" TargetMode="External"/><Relationship Id="rId2" Type="http://schemas.openxmlformats.org/officeDocument/2006/relationships/hyperlink" Target="https://www.youtube.com/watch?v=1zy_zGZewCY" TargetMode="External"/><Relationship Id="rId1" Type="http://schemas.openxmlformats.org/officeDocument/2006/relationships/hyperlink" Target="https://www.youtube.com/watch?v=ss-yZ3GZyTg"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s://www.eldiario.es/andalucia/empresas-usaron-esclavos-franquismo_1_4919278.html" TargetMode="External"/><Relationship Id="rId2" Type="http://schemas.openxmlformats.org/officeDocument/2006/relationships/hyperlink" Target="https://www.eldiario.es/andalucia/obispos-exhibian-iglesia-apoyo-franquismo_1_4612199.html" TargetMode="External"/><Relationship Id="rId1" Type="http://schemas.openxmlformats.org/officeDocument/2006/relationships/hyperlink" Target="https://www.infolibre.es/opinion/luces-rojas/iglesia-franco_1_1164556.html" TargetMode="External"/><Relationship Id="rId5" Type="http://schemas.openxmlformats.org/officeDocument/2006/relationships/hyperlink" Target="https://desmemoria.eldiario.es/cargos-en-democracia/" TargetMode="External"/><Relationship Id="rId4" Type="http://schemas.openxmlformats.org/officeDocument/2006/relationships/hyperlink" Target="https://www.elsaltodiario.com/crimenes-franquismo/los-esclavos-de-franco" TargetMode="Externa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D156A5-209F-4ED6-BCF9-FC2DC1C1738D}"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FAA47186-80E5-4ECB-A30D-FD18D3B236EF}">
      <dgm:prSet custT="1"/>
      <dgm:spPr/>
      <dgm:t>
        <a:bodyPr/>
        <a:lstStyle/>
        <a:p>
          <a:r>
            <a:rPr lang="es-ES" sz="1600" dirty="0"/>
            <a:t>¿Fascismo?; ¿Totalitarismo?</a:t>
          </a:r>
          <a:r>
            <a:rPr lang="en-US" sz="1600" dirty="0"/>
            <a:t>; </a:t>
          </a:r>
          <a:r>
            <a:rPr lang="es-ES" sz="1600" dirty="0"/>
            <a:t>¿Autoritarismo?</a:t>
          </a:r>
          <a:r>
            <a:rPr lang="en-US" sz="1600" dirty="0"/>
            <a:t>; </a:t>
          </a:r>
          <a:r>
            <a:rPr lang="es-ES" sz="1600" dirty="0"/>
            <a:t>¿Dictadura?</a:t>
          </a:r>
          <a:r>
            <a:rPr lang="en-US" sz="1600" dirty="0"/>
            <a:t>; </a:t>
          </a:r>
          <a:r>
            <a:rPr lang="es-ES" sz="1600" dirty="0"/>
            <a:t>¿Estado napoleónico?...</a:t>
          </a:r>
          <a:endParaRPr lang="en-US" sz="1600" dirty="0"/>
        </a:p>
      </dgm:t>
    </dgm:pt>
    <dgm:pt modelId="{3B27D580-01E3-4EDA-9F22-D5022CB81FA9}" type="parTrans" cxnId="{6ADFD3D5-F29E-4572-A959-D422B0EAF434}">
      <dgm:prSet/>
      <dgm:spPr/>
      <dgm:t>
        <a:bodyPr/>
        <a:lstStyle/>
        <a:p>
          <a:endParaRPr lang="en-US"/>
        </a:p>
      </dgm:t>
    </dgm:pt>
    <dgm:pt modelId="{54BE7FA5-07C5-42DC-9BAC-8949AAB7D878}" type="sibTrans" cxnId="{6ADFD3D5-F29E-4572-A959-D422B0EAF434}">
      <dgm:prSet/>
      <dgm:spPr/>
      <dgm:t>
        <a:bodyPr/>
        <a:lstStyle/>
        <a:p>
          <a:endParaRPr lang="en-US"/>
        </a:p>
      </dgm:t>
    </dgm:pt>
    <dgm:pt modelId="{20A76C4C-889C-4A16-AD36-DEFA3F4EC797}">
      <dgm:prSet custT="1"/>
      <dgm:spPr/>
      <dgm:t>
        <a:bodyPr/>
        <a:lstStyle/>
        <a:p>
          <a:r>
            <a:rPr lang="es-ES" sz="1600" dirty="0"/>
            <a:t>En 1939 Franco lo definió así:</a:t>
          </a:r>
          <a:endParaRPr lang="en-US" sz="1600" dirty="0"/>
        </a:p>
      </dgm:t>
    </dgm:pt>
    <dgm:pt modelId="{8954FD2C-5CC7-45EC-A7A4-1F43CD40F89A}" type="parTrans" cxnId="{E0D93FC2-DB8C-4D49-A291-8B12E9A08C03}">
      <dgm:prSet/>
      <dgm:spPr/>
      <dgm:t>
        <a:bodyPr/>
        <a:lstStyle/>
        <a:p>
          <a:endParaRPr lang="en-US"/>
        </a:p>
      </dgm:t>
    </dgm:pt>
    <dgm:pt modelId="{C8AA218A-8955-4F3E-AC49-1B1220E999C8}" type="sibTrans" cxnId="{E0D93FC2-DB8C-4D49-A291-8B12E9A08C03}">
      <dgm:prSet/>
      <dgm:spPr/>
      <dgm:t>
        <a:bodyPr/>
        <a:lstStyle/>
        <a:p>
          <a:endParaRPr lang="en-US"/>
        </a:p>
      </dgm:t>
    </dgm:pt>
    <dgm:pt modelId="{2223C8B4-E2B2-4C8C-8002-3BB370EF0ABE}">
      <dgm:prSet custT="1"/>
      <dgm:spPr/>
      <dgm:t>
        <a:bodyPr/>
        <a:lstStyle/>
        <a:p>
          <a:r>
            <a:rPr lang="es-ES" sz="1800" dirty="0"/>
            <a:t>Algunas consideraciones sobre España, Franco y el Fascismo:</a:t>
          </a:r>
          <a:endParaRPr lang="en-US" sz="1800" dirty="0"/>
        </a:p>
      </dgm:t>
    </dgm:pt>
    <dgm:pt modelId="{C96C1426-7BC6-4C05-AA71-808625694FDB}" type="parTrans" cxnId="{739496EB-9EA1-441A-9079-FB17A45B25FF}">
      <dgm:prSet/>
      <dgm:spPr/>
      <dgm:t>
        <a:bodyPr/>
        <a:lstStyle/>
        <a:p>
          <a:endParaRPr lang="en-US"/>
        </a:p>
      </dgm:t>
    </dgm:pt>
    <dgm:pt modelId="{60245C75-54EA-490A-A717-29027E21CE5B}" type="sibTrans" cxnId="{739496EB-9EA1-441A-9079-FB17A45B25FF}">
      <dgm:prSet/>
      <dgm:spPr/>
      <dgm:t>
        <a:bodyPr/>
        <a:lstStyle/>
        <a:p>
          <a:endParaRPr lang="en-US"/>
        </a:p>
      </dgm:t>
    </dgm:pt>
    <dgm:pt modelId="{65A2F7D7-DBE1-4404-A588-7A1687BDB60F}">
      <dgm:prSet custT="1"/>
      <dgm:spPr/>
      <dgm:t>
        <a:bodyPr/>
        <a:lstStyle/>
        <a:p>
          <a:r>
            <a:rPr lang="es-ES" sz="1400" dirty="0"/>
            <a:t>Julián Casanova: “Italia y España en el siglo XX: el fascismo”, YouTube, </a:t>
          </a:r>
          <a:r>
            <a:rPr lang="es-ES" sz="1400" dirty="0">
              <a:hlinkClick xmlns:r="http://schemas.openxmlformats.org/officeDocument/2006/relationships" r:id="rId1"/>
            </a:rPr>
            <a:t>https://www.youtube.com/watch?v=1zy_zGZewCY</a:t>
          </a:r>
          <a:r>
            <a:rPr lang="es-ES" sz="1400" dirty="0"/>
            <a:t> </a:t>
          </a:r>
          <a:endParaRPr lang="en-US" sz="1400" dirty="0"/>
        </a:p>
      </dgm:t>
    </dgm:pt>
    <dgm:pt modelId="{54AA473F-F0D1-4613-82C2-5FA3E6FD7D3B}" type="parTrans" cxnId="{B5B391C2-1A67-45DC-AFB8-A68047D25EAB}">
      <dgm:prSet/>
      <dgm:spPr/>
      <dgm:t>
        <a:bodyPr/>
        <a:lstStyle/>
        <a:p>
          <a:endParaRPr lang="en-US"/>
        </a:p>
      </dgm:t>
    </dgm:pt>
    <dgm:pt modelId="{5BAA2669-416F-4075-BB2A-0A4F968D01A2}" type="sibTrans" cxnId="{B5B391C2-1A67-45DC-AFB8-A68047D25EAB}">
      <dgm:prSet/>
      <dgm:spPr/>
      <dgm:t>
        <a:bodyPr/>
        <a:lstStyle/>
        <a:p>
          <a:endParaRPr lang="en-US"/>
        </a:p>
      </dgm:t>
    </dgm:pt>
    <dgm:pt modelId="{FE718F57-37B3-45AA-B79B-001DEDD220D5}">
      <dgm:prSet custT="1"/>
      <dgm:spPr/>
      <dgm:t>
        <a:bodyPr/>
        <a:lstStyle/>
        <a:p>
          <a:r>
            <a:rPr lang="es-ES" sz="1400" dirty="0"/>
            <a:t>Julián Casanova: “Fascismos”, YouTube, </a:t>
          </a:r>
          <a:r>
            <a:rPr lang="es-ES" sz="1400" dirty="0">
              <a:hlinkClick xmlns:r="http://schemas.openxmlformats.org/officeDocument/2006/relationships" r:id="rId2"/>
            </a:rPr>
            <a:t>https://www.youtube.com/watch?v=sz9oX9ONzro</a:t>
          </a:r>
          <a:r>
            <a:rPr lang="es-ES" sz="1400" dirty="0"/>
            <a:t> </a:t>
          </a:r>
          <a:endParaRPr lang="en-US" sz="1400" dirty="0"/>
        </a:p>
      </dgm:t>
    </dgm:pt>
    <dgm:pt modelId="{58581A67-C384-499E-A47D-6DB277A808A5}" type="parTrans" cxnId="{D345E3A3-A20D-4C06-9BE0-714296E0C9C6}">
      <dgm:prSet/>
      <dgm:spPr/>
      <dgm:t>
        <a:bodyPr/>
        <a:lstStyle/>
        <a:p>
          <a:endParaRPr lang="en-US"/>
        </a:p>
      </dgm:t>
    </dgm:pt>
    <dgm:pt modelId="{F6C7B7EC-0A33-4D48-995D-8FE54E56584B}" type="sibTrans" cxnId="{D345E3A3-A20D-4C06-9BE0-714296E0C9C6}">
      <dgm:prSet/>
      <dgm:spPr/>
      <dgm:t>
        <a:bodyPr/>
        <a:lstStyle/>
        <a:p>
          <a:endParaRPr lang="en-US"/>
        </a:p>
      </dgm:t>
    </dgm:pt>
    <dgm:pt modelId="{04959AED-38A9-4B05-B7A0-FA4227795D94}">
      <dgm:prSet custT="1"/>
      <dgm:spPr/>
      <dgm:t>
        <a:bodyPr/>
        <a:lstStyle/>
        <a:p>
          <a:r>
            <a:rPr lang="es-ES" sz="1400" dirty="0"/>
            <a:t>“Fragmento del Discurso de la Victoria”:  </a:t>
          </a:r>
          <a:r>
            <a:rPr lang="es-ES" sz="1400" dirty="0">
              <a:hlinkClick xmlns:r="http://schemas.openxmlformats.org/officeDocument/2006/relationships" r:id="rId3"/>
            </a:rPr>
            <a:t>https://www.youtube.com/watch?v=ss-yZ3GZyTg</a:t>
          </a:r>
          <a:r>
            <a:rPr lang="es-ES" sz="1400" dirty="0"/>
            <a:t> </a:t>
          </a:r>
          <a:endParaRPr lang="en-US" sz="1400" dirty="0"/>
        </a:p>
      </dgm:t>
    </dgm:pt>
    <dgm:pt modelId="{617ABC55-C28D-480F-93D8-1AA6D452A9D5}" type="parTrans" cxnId="{C9A14CCD-4E95-4D1B-A8C4-7BF7ECD03B3B}">
      <dgm:prSet/>
      <dgm:spPr/>
      <dgm:t>
        <a:bodyPr/>
        <a:lstStyle/>
        <a:p>
          <a:endParaRPr lang="es-ES"/>
        </a:p>
      </dgm:t>
    </dgm:pt>
    <dgm:pt modelId="{EF2DD136-E833-42DF-AC59-26E313515116}" type="sibTrans" cxnId="{C9A14CCD-4E95-4D1B-A8C4-7BF7ECD03B3B}">
      <dgm:prSet/>
      <dgm:spPr/>
      <dgm:t>
        <a:bodyPr/>
        <a:lstStyle/>
        <a:p>
          <a:endParaRPr lang="es-ES"/>
        </a:p>
      </dgm:t>
    </dgm:pt>
    <dgm:pt modelId="{66E7B3C3-4959-48AF-8228-75E87385609A}" type="pres">
      <dgm:prSet presAssocID="{9CD156A5-209F-4ED6-BCF9-FC2DC1C1738D}" presName="linear" presStyleCnt="0">
        <dgm:presLayoutVars>
          <dgm:animLvl val="lvl"/>
          <dgm:resizeHandles val="exact"/>
        </dgm:presLayoutVars>
      </dgm:prSet>
      <dgm:spPr/>
    </dgm:pt>
    <dgm:pt modelId="{FB708E12-1AA9-4540-852D-6D3695C2ED1E}" type="pres">
      <dgm:prSet presAssocID="{FAA47186-80E5-4ECB-A30D-FD18D3B236EF}" presName="parentText" presStyleLbl="node1" presStyleIdx="0" presStyleCnt="3">
        <dgm:presLayoutVars>
          <dgm:chMax val="0"/>
          <dgm:bulletEnabled val="1"/>
        </dgm:presLayoutVars>
      </dgm:prSet>
      <dgm:spPr/>
    </dgm:pt>
    <dgm:pt modelId="{7B10B240-9729-403F-9A03-DECE38FE8227}" type="pres">
      <dgm:prSet presAssocID="{54BE7FA5-07C5-42DC-9BAC-8949AAB7D878}" presName="spacer" presStyleCnt="0"/>
      <dgm:spPr/>
    </dgm:pt>
    <dgm:pt modelId="{5C651049-AE54-449B-BB05-352872B6B471}" type="pres">
      <dgm:prSet presAssocID="{20A76C4C-889C-4A16-AD36-DEFA3F4EC797}" presName="parentText" presStyleLbl="node1" presStyleIdx="1" presStyleCnt="3">
        <dgm:presLayoutVars>
          <dgm:chMax val="0"/>
          <dgm:bulletEnabled val="1"/>
        </dgm:presLayoutVars>
      </dgm:prSet>
      <dgm:spPr/>
    </dgm:pt>
    <dgm:pt modelId="{4FB3B0C0-A6DE-4017-B7FC-2037627E2CB4}" type="pres">
      <dgm:prSet presAssocID="{20A76C4C-889C-4A16-AD36-DEFA3F4EC797}" presName="childText" presStyleLbl="revTx" presStyleIdx="0" presStyleCnt="2">
        <dgm:presLayoutVars>
          <dgm:bulletEnabled val="1"/>
        </dgm:presLayoutVars>
      </dgm:prSet>
      <dgm:spPr/>
    </dgm:pt>
    <dgm:pt modelId="{759158B8-4609-4F75-A3F7-EEAFEF95673A}" type="pres">
      <dgm:prSet presAssocID="{2223C8B4-E2B2-4C8C-8002-3BB370EF0ABE}" presName="parentText" presStyleLbl="node1" presStyleIdx="2" presStyleCnt="3">
        <dgm:presLayoutVars>
          <dgm:chMax val="0"/>
          <dgm:bulletEnabled val="1"/>
        </dgm:presLayoutVars>
      </dgm:prSet>
      <dgm:spPr/>
    </dgm:pt>
    <dgm:pt modelId="{6BDC4427-D11E-4A01-A5AA-ABC9C9E5CF5C}" type="pres">
      <dgm:prSet presAssocID="{2223C8B4-E2B2-4C8C-8002-3BB370EF0ABE}" presName="childText" presStyleLbl="revTx" presStyleIdx="1" presStyleCnt="2">
        <dgm:presLayoutVars>
          <dgm:bulletEnabled val="1"/>
        </dgm:presLayoutVars>
      </dgm:prSet>
      <dgm:spPr/>
    </dgm:pt>
  </dgm:ptLst>
  <dgm:cxnLst>
    <dgm:cxn modelId="{3FACB73C-3C97-4173-90FE-C4ED4C1EC482}" type="presOf" srcId="{20A76C4C-889C-4A16-AD36-DEFA3F4EC797}" destId="{5C651049-AE54-449B-BB05-352872B6B471}" srcOrd="0" destOrd="0" presId="urn:microsoft.com/office/officeart/2005/8/layout/vList2"/>
    <dgm:cxn modelId="{57B35049-74EC-47A3-80CA-DE8F87192448}" type="presOf" srcId="{FE718F57-37B3-45AA-B79B-001DEDD220D5}" destId="{6BDC4427-D11E-4A01-A5AA-ABC9C9E5CF5C}" srcOrd="0" destOrd="1" presId="urn:microsoft.com/office/officeart/2005/8/layout/vList2"/>
    <dgm:cxn modelId="{B13DE87A-38E5-45C8-9E01-D2A5E8FCD761}" type="presOf" srcId="{04959AED-38A9-4B05-B7A0-FA4227795D94}" destId="{4FB3B0C0-A6DE-4017-B7FC-2037627E2CB4}" srcOrd="0" destOrd="0" presId="urn:microsoft.com/office/officeart/2005/8/layout/vList2"/>
    <dgm:cxn modelId="{72FCEA82-3B4A-4C43-8B38-1939D5758F69}" type="presOf" srcId="{65A2F7D7-DBE1-4404-A588-7A1687BDB60F}" destId="{6BDC4427-D11E-4A01-A5AA-ABC9C9E5CF5C}" srcOrd="0" destOrd="0" presId="urn:microsoft.com/office/officeart/2005/8/layout/vList2"/>
    <dgm:cxn modelId="{D345E3A3-A20D-4C06-9BE0-714296E0C9C6}" srcId="{2223C8B4-E2B2-4C8C-8002-3BB370EF0ABE}" destId="{FE718F57-37B3-45AA-B79B-001DEDD220D5}" srcOrd="1" destOrd="0" parTransId="{58581A67-C384-499E-A47D-6DB277A808A5}" sibTransId="{F6C7B7EC-0A33-4D48-995D-8FE54E56584B}"/>
    <dgm:cxn modelId="{3C848EAA-7CEB-462C-9765-78772CDA88BF}" type="presOf" srcId="{9CD156A5-209F-4ED6-BCF9-FC2DC1C1738D}" destId="{66E7B3C3-4959-48AF-8228-75E87385609A}" srcOrd="0" destOrd="0" presId="urn:microsoft.com/office/officeart/2005/8/layout/vList2"/>
    <dgm:cxn modelId="{6A1B93BE-7E58-427F-8A49-77FC4FBC8C26}" type="presOf" srcId="{2223C8B4-E2B2-4C8C-8002-3BB370EF0ABE}" destId="{759158B8-4609-4F75-A3F7-EEAFEF95673A}" srcOrd="0" destOrd="0" presId="urn:microsoft.com/office/officeart/2005/8/layout/vList2"/>
    <dgm:cxn modelId="{E0D93FC2-DB8C-4D49-A291-8B12E9A08C03}" srcId="{9CD156A5-209F-4ED6-BCF9-FC2DC1C1738D}" destId="{20A76C4C-889C-4A16-AD36-DEFA3F4EC797}" srcOrd="1" destOrd="0" parTransId="{8954FD2C-5CC7-45EC-A7A4-1F43CD40F89A}" sibTransId="{C8AA218A-8955-4F3E-AC49-1B1220E999C8}"/>
    <dgm:cxn modelId="{B5B391C2-1A67-45DC-AFB8-A68047D25EAB}" srcId="{2223C8B4-E2B2-4C8C-8002-3BB370EF0ABE}" destId="{65A2F7D7-DBE1-4404-A588-7A1687BDB60F}" srcOrd="0" destOrd="0" parTransId="{54AA473F-F0D1-4613-82C2-5FA3E6FD7D3B}" sibTransId="{5BAA2669-416F-4075-BB2A-0A4F968D01A2}"/>
    <dgm:cxn modelId="{C9A14CCD-4E95-4D1B-A8C4-7BF7ECD03B3B}" srcId="{20A76C4C-889C-4A16-AD36-DEFA3F4EC797}" destId="{04959AED-38A9-4B05-B7A0-FA4227795D94}" srcOrd="0" destOrd="0" parTransId="{617ABC55-C28D-480F-93D8-1AA6D452A9D5}" sibTransId="{EF2DD136-E833-42DF-AC59-26E313515116}"/>
    <dgm:cxn modelId="{6ADFD3D5-F29E-4572-A959-D422B0EAF434}" srcId="{9CD156A5-209F-4ED6-BCF9-FC2DC1C1738D}" destId="{FAA47186-80E5-4ECB-A30D-FD18D3B236EF}" srcOrd="0" destOrd="0" parTransId="{3B27D580-01E3-4EDA-9F22-D5022CB81FA9}" sibTransId="{54BE7FA5-07C5-42DC-9BAC-8949AAB7D878}"/>
    <dgm:cxn modelId="{26BBBDD7-E4ED-4197-A2E8-9DD972A2275D}" type="presOf" srcId="{FAA47186-80E5-4ECB-A30D-FD18D3B236EF}" destId="{FB708E12-1AA9-4540-852D-6D3695C2ED1E}" srcOrd="0" destOrd="0" presId="urn:microsoft.com/office/officeart/2005/8/layout/vList2"/>
    <dgm:cxn modelId="{739496EB-9EA1-441A-9079-FB17A45B25FF}" srcId="{9CD156A5-209F-4ED6-BCF9-FC2DC1C1738D}" destId="{2223C8B4-E2B2-4C8C-8002-3BB370EF0ABE}" srcOrd="2" destOrd="0" parTransId="{C96C1426-7BC6-4C05-AA71-808625694FDB}" sibTransId="{60245C75-54EA-490A-A717-29027E21CE5B}"/>
    <dgm:cxn modelId="{BE9FE6BA-9625-4B06-9846-3FF70231F63A}" type="presParOf" srcId="{66E7B3C3-4959-48AF-8228-75E87385609A}" destId="{FB708E12-1AA9-4540-852D-6D3695C2ED1E}" srcOrd="0" destOrd="0" presId="urn:microsoft.com/office/officeart/2005/8/layout/vList2"/>
    <dgm:cxn modelId="{9FAFD524-1CC3-4999-A793-3AA26593E581}" type="presParOf" srcId="{66E7B3C3-4959-48AF-8228-75E87385609A}" destId="{7B10B240-9729-403F-9A03-DECE38FE8227}" srcOrd="1" destOrd="0" presId="urn:microsoft.com/office/officeart/2005/8/layout/vList2"/>
    <dgm:cxn modelId="{EDB24144-289E-4644-B09D-1E466AEA0662}" type="presParOf" srcId="{66E7B3C3-4959-48AF-8228-75E87385609A}" destId="{5C651049-AE54-449B-BB05-352872B6B471}" srcOrd="2" destOrd="0" presId="urn:microsoft.com/office/officeart/2005/8/layout/vList2"/>
    <dgm:cxn modelId="{476AD464-BDFD-4EE9-BCC6-B8F177068008}" type="presParOf" srcId="{66E7B3C3-4959-48AF-8228-75E87385609A}" destId="{4FB3B0C0-A6DE-4017-B7FC-2037627E2CB4}" srcOrd="3" destOrd="0" presId="urn:microsoft.com/office/officeart/2005/8/layout/vList2"/>
    <dgm:cxn modelId="{7EB212B0-00B8-4E7E-ACE1-BB2F7E2F6515}" type="presParOf" srcId="{66E7B3C3-4959-48AF-8228-75E87385609A}" destId="{759158B8-4609-4F75-A3F7-EEAFEF95673A}" srcOrd="4" destOrd="0" presId="urn:microsoft.com/office/officeart/2005/8/layout/vList2"/>
    <dgm:cxn modelId="{D9F6F785-E83D-418D-A6BE-62018486ABC1}" type="presParOf" srcId="{66E7B3C3-4959-48AF-8228-75E87385609A}" destId="{6BDC4427-D11E-4A01-A5AA-ABC9C9E5CF5C}"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AFBFEFC-EB24-4852-99B7-21E83A49A03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C57923C-6301-44C1-826A-DD45965525C4}">
      <dgm:prSet/>
      <dgm:spPr/>
      <dgm:t>
        <a:bodyPr/>
        <a:lstStyle/>
        <a:p>
          <a:r>
            <a:rPr lang="es-ES"/>
            <a:t>Década de los 40: hambre, desempleo, reconstrucción nacional. </a:t>
          </a:r>
          <a:endParaRPr lang="en-US"/>
        </a:p>
      </dgm:t>
    </dgm:pt>
    <dgm:pt modelId="{A311682B-E8EE-4359-AD27-BDAB99316397}" type="parTrans" cxnId="{9D10E4CD-42AB-4764-99DE-D8229C25036E}">
      <dgm:prSet/>
      <dgm:spPr/>
      <dgm:t>
        <a:bodyPr/>
        <a:lstStyle/>
        <a:p>
          <a:endParaRPr lang="en-US"/>
        </a:p>
      </dgm:t>
    </dgm:pt>
    <dgm:pt modelId="{57F71149-3C3C-47EC-9BA0-7A6C1937183A}" type="sibTrans" cxnId="{9D10E4CD-42AB-4764-99DE-D8229C25036E}">
      <dgm:prSet/>
      <dgm:spPr/>
      <dgm:t>
        <a:bodyPr/>
        <a:lstStyle/>
        <a:p>
          <a:endParaRPr lang="en-US"/>
        </a:p>
      </dgm:t>
    </dgm:pt>
    <dgm:pt modelId="{200EA35C-5BA7-4083-8A17-C38A08226F6E}">
      <dgm:prSet/>
      <dgm:spPr/>
      <dgm:t>
        <a:bodyPr/>
        <a:lstStyle/>
        <a:p>
          <a:r>
            <a:rPr lang="es-ES"/>
            <a:t>Década de los 50:  decenio bisagra, lento despertar social y económico, emigración campo-ciudad</a:t>
          </a:r>
          <a:endParaRPr lang="en-US"/>
        </a:p>
      </dgm:t>
    </dgm:pt>
    <dgm:pt modelId="{FED7FF43-9CC3-4311-8F37-3FBEB52AFB32}" type="parTrans" cxnId="{2618237A-4F01-412E-9777-F44E7DD78EE0}">
      <dgm:prSet/>
      <dgm:spPr/>
      <dgm:t>
        <a:bodyPr/>
        <a:lstStyle/>
        <a:p>
          <a:endParaRPr lang="en-US"/>
        </a:p>
      </dgm:t>
    </dgm:pt>
    <dgm:pt modelId="{C08666C3-1FAE-4DD2-8A5D-6DC142E5CB54}" type="sibTrans" cxnId="{2618237A-4F01-412E-9777-F44E7DD78EE0}">
      <dgm:prSet/>
      <dgm:spPr/>
      <dgm:t>
        <a:bodyPr/>
        <a:lstStyle/>
        <a:p>
          <a:endParaRPr lang="en-US"/>
        </a:p>
      </dgm:t>
    </dgm:pt>
    <dgm:pt modelId="{D9656EAA-6624-4847-B76A-0A2AC58907E8}">
      <dgm:prSet/>
      <dgm:spPr/>
      <dgm:t>
        <a:bodyPr/>
        <a:lstStyle/>
        <a:p>
          <a:r>
            <a:rPr lang="es-ES"/>
            <a:t>Década de los 60: modernización económica y social, emigración a Europa</a:t>
          </a:r>
          <a:endParaRPr lang="en-US"/>
        </a:p>
      </dgm:t>
    </dgm:pt>
    <dgm:pt modelId="{14FD3112-A4DE-4C15-AB12-31A238C01B55}" type="parTrans" cxnId="{800331B6-6283-4F79-BEEE-5FF5BB0CD550}">
      <dgm:prSet/>
      <dgm:spPr/>
      <dgm:t>
        <a:bodyPr/>
        <a:lstStyle/>
        <a:p>
          <a:endParaRPr lang="en-US"/>
        </a:p>
      </dgm:t>
    </dgm:pt>
    <dgm:pt modelId="{2604243F-7122-4722-8702-C2F6ED4A5B3F}" type="sibTrans" cxnId="{800331B6-6283-4F79-BEEE-5FF5BB0CD550}">
      <dgm:prSet/>
      <dgm:spPr/>
      <dgm:t>
        <a:bodyPr/>
        <a:lstStyle/>
        <a:p>
          <a:endParaRPr lang="en-US"/>
        </a:p>
      </dgm:t>
    </dgm:pt>
    <dgm:pt modelId="{7361657E-0191-49F1-826E-45068C4F3541}">
      <dgm:prSet/>
      <dgm:spPr/>
      <dgm:t>
        <a:bodyPr/>
        <a:lstStyle/>
        <a:p>
          <a:r>
            <a:rPr lang="es-ES"/>
            <a:t>Quinquenio de los 70: movilización social y de nuevo crisis económica</a:t>
          </a:r>
          <a:endParaRPr lang="en-US"/>
        </a:p>
      </dgm:t>
    </dgm:pt>
    <dgm:pt modelId="{229895A1-661E-4171-A182-A9B135C0F4EE}" type="parTrans" cxnId="{62DE3D65-CD4F-4D21-B49F-EE4599E5A346}">
      <dgm:prSet/>
      <dgm:spPr/>
      <dgm:t>
        <a:bodyPr/>
        <a:lstStyle/>
        <a:p>
          <a:endParaRPr lang="en-US"/>
        </a:p>
      </dgm:t>
    </dgm:pt>
    <dgm:pt modelId="{AA552A77-05D0-4E53-8722-F2DD83923FC3}" type="sibTrans" cxnId="{62DE3D65-CD4F-4D21-B49F-EE4599E5A346}">
      <dgm:prSet/>
      <dgm:spPr/>
      <dgm:t>
        <a:bodyPr/>
        <a:lstStyle/>
        <a:p>
          <a:endParaRPr lang="en-US"/>
        </a:p>
      </dgm:t>
    </dgm:pt>
    <dgm:pt modelId="{751700C8-7852-4F55-96BA-CAC90C849AFE}" type="pres">
      <dgm:prSet presAssocID="{FAFBFEFC-EB24-4852-99B7-21E83A49A034}" presName="linear" presStyleCnt="0">
        <dgm:presLayoutVars>
          <dgm:animLvl val="lvl"/>
          <dgm:resizeHandles val="exact"/>
        </dgm:presLayoutVars>
      </dgm:prSet>
      <dgm:spPr/>
    </dgm:pt>
    <dgm:pt modelId="{9B9A38FA-A712-4DCE-8B49-5CDC11A9BAB4}" type="pres">
      <dgm:prSet presAssocID="{AC57923C-6301-44C1-826A-DD45965525C4}" presName="parentText" presStyleLbl="node1" presStyleIdx="0" presStyleCnt="4">
        <dgm:presLayoutVars>
          <dgm:chMax val="0"/>
          <dgm:bulletEnabled val="1"/>
        </dgm:presLayoutVars>
      </dgm:prSet>
      <dgm:spPr/>
    </dgm:pt>
    <dgm:pt modelId="{2D97230A-38BB-459A-9350-B593BC9B4180}" type="pres">
      <dgm:prSet presAssocID="{57F71149-3C3C-47EC-9BA0-7A6C1937183A}" presName="spacer" presStyleCnt="0"/>
      <dgm:spPr/>
    </dgm:pt>
    <dgm:pt modelId="{5AF3BC0B-7A60-4547-BD96-34C4ACBBE7D8}" type="pres">
      <dgm:prSet presAssocID="{200EA35C-5BA7-4083-8A17-C38A08226F6E}" presName="parentText" presStyleLbl="node1" presStyleIdx="1" presStyleCnt="4">
        <dgm:presLayoutVars>
          <dgm:chMax val="0"/>
          <dgm:bulletEnabled val="1"/>
        </dgm:presLayoutVars>
      </dgm:prSet>
      <dgm:spPr/>
    </dgm:pt>
    <dgm:pt modelId="{7352AB32-33B8-40E8-9B8B-FA6EEA8D0413}" type="pres">
      <dgm:prSet presAssocID="{C08666C3-1FAE-4DD2-8A5D-6DC142E5CB54}" presName="spacer" presStyleCnt="0"/>
      <dgm:spPr/>
    </dgm:pt>
    <dgm:pt modelId="{87FAD827-96D2-4F95-81E6-4B99818DDEF2}" type="pres">
      <dgm:prSet presAssocID="{D9656EAA-6624-4847-B76A-0A2AC58907E8}" presName="parentText" presStyleLbl="node1" presStyleIdx="2" presStyleCnt="4">
        <dgm:presLayoutVars>
          <dgm:chMax val="0"/>
          <dgm:bulletEnabled val="1"/>
        </dgm:presLayoutVars>
      </dgm:prSet>
      <dgm:spPr/>
    </dgm:pt>
    <dgm:pt modelId="{97DC56B3-C7E8-4FAD-88CA-1882A9EF920F}" type="pres">
      <dgm:prSet presAssocID="{2604243F-7122-4722-8702-C2F6ED4A5B3F}" presName="spacer" presStyleCnt="0"/>
      <dgm:spPr/>
    </dgm:pt>
    <dgm:pt modelId="{A6999AC3-B09E-49A0-A31C-02C39339920A}" type="pres">
      <dgm:prSet presAssocID="{7361657E-0191-49F1-826E-45068C4F3541}" presName="parentText" presStyleLbl="node1" presStyleIdx="3" presStyleCnt="4">
        <dgm:presLayoutVars>
          <dgm:chMax val="0"/>
          <dgm:bulletEnabled val="1"/>
        </dgm:presLayoutVars>
      </dgm:prSet>
      <dgm:spPr/>
    </dgm:pt>
  </dgm:ptLst>
  <dgm:cxnLst>
    <dgm:cxn modelId="{18315D60-5ECF-44DB-A243-A3BD2D99EC42}" type="presOf" srcId="{7361657E-0191-49F1-826E-45068C4F3541}" destId="{A6999AC3-B09E-49A0-A31C-02C39339920A}" srcOrd="0" destOrd="0" presId="urn:microsoft.com/office/officeart/2005/8/layout/vList2"/>
    <dgm:cxn modelId="{62DE3D65-CD4F-4D21-B49F-EE4599E5A346}" srcId="{FAFBFEFC-EB24-4852-99B7-21E83A49A034}" destId="{7361657E-0191-49F1-826E-45068C4F3541}" srcOrd="3" destOrd="0" parTransId="{229895A1-661E-4171-A182-A9B135C0F4EE}" sibTransId="{AA552A77-05D0-4E53-8722-F2DD83923FC3}"/>
    <dgm:cxn modelId="{323AC366-DE29-42B0-B572-C0F219568306}" type="presOf" srcId="{AC57923C-6301-44C1-826A-DD45965525C4}" destId="{9B9A38FA-A712-4DCE-8B49-5CDC11A9BAB4}" srcOrd="0" destOrd="0" presId="urn:microsoft.com/office/officeart/2005/8/layout/vList2"/>
    <dgm:cxn modelId="{AF968C75-3764-473D-B091-B603B276C1A0}" type="presOf" srcId="{D9656EAA-6624-4847-B76A-0A2AC58907E8}" destId="{87FAD827-96D2-4F95-81E6-4B99818DDEF2}" srcOrd="0" destOrd="0" presId="urn:microsoft.com/office/officeart/2005/8/layout/vList2"/>
    <dgm:cxn modelId="{2618237A-4F01-412E-9777-F44E7DD78EE0}" srcId="{FAFBFEFC-EB24-4852-99B7-21E83A49A034}" destId="{200EA35C-5BA7-4083-8A17-C38A08226F6E}" srcOrd="1" destOrd="0" parTransId="{FED7FF43-9CC3-4311-8F37-3FBEB52AFB32}" sibTransId="{C08666C3-1FAE-4DD2-8A5D-6DC142E5CB54}"/>
    <dgm:cxn modelId="{E72DE381-D89E-4EE6-90EC-6FFC6A9D4129}" type="presOf" srcId="{200EA35C-5BA7-4083-8A17-C38A08226F6E}" destId="{5AF3BC0B-7A60-4547-BD96-34C4ACBBE7D8}" srcOrd="0" destOrd="0" presId="urn:microsoft.com/office/officeart/2005/8/layout/vList2"/>
    <dgm:cxn modelId="{800331B6-6283-4F79-BEEE-5FF5BB0CD550}" srcId="{FAFBFEFC-EB24-4852-99B7-21E83A49A034}" destId="{D9656EAA-6624-4847-B76A-0A2AC58907E8}" srcOrd="2" destOrd="0" parTransId="{14FD3112-A4DE-4C15-AB12-31A238C01B55}" sibTransId="{2604243F-7122-4722-8702-C2F6ED4A5B3F}"/>
    <dgm:cxn modelId="{9D10E4CD-42AB-4764-99DE-D8229C25036E}" srcId="{FAFBFEFC-EB24-4852-99B7-21E83A49A034}" destId="{AC57923C-6301-44C1-826A-DD45965525C4}" srcOrd="0" destOrd="0" parTransId="{A311682B-E8EE-4359-AD27-BDAB99316397}" sibTransId="{57F71149-3C3C-47EC-9BA0-7A6C1937183A}"/>
    <dgm:cxn modelId="{165E2EEE-4703-43D9-BA48-439C211CB1AC}" type="presOf" srcId="{FAFBFEFC-EB24-4852-99B7-21E83A49A034}" destId="{751700C8-7852-4F55-96BA-CAC90C849AFE}" srcOrd="0" destOrd="0" presId="urn:microsoft.com/office/officeart/2005/8/layout/vList2"/>
    <dgm:cxn modelId="{08AFF063-C411-4963-8417-A1EA01F5E52D}" type="presParOf" srcId="{751700C8-7852-4F55-96BA-CAC90C849AFE}" destId="{9B9A38FA-A712-4DCE-8B49-5CDC11A9BAB4}" srcOrd="0" destOrd="0" presId="urn:microsoft.com/office/officeart/2005/8/layout/vList2"/>
    <dgm:cxn modelId="{0C226E09-2586-4005-8221-69CAB68F8107}" type="presParOf" srcId="{751700C8-7852-4F55-96BA-CAC90C849AFE}" destId="{2D97230A-38BB-459A-9350-B593BC9B4180}" srcOrd="1" destOrd="0" presId="urn:microsoft.com/office/officeart/2005/8/layout/vList2"/>
    <dgm:cxn modelId="{9952EA3E-3941-4E7E-B76D-9777501433B0}" type="presParOf" srcId="{751700C8-7852-4F55-96BA-CAC90C849AFE}" destId="{5AF3BC0B-7A60-4547-BD96-34C4ACBBE7D8}" srcOrd="2" destOrd="0" presId="urn:microsoft.com/office/officeart/2005/8/layout/vList2"/>
    <dgm:cxn modelId="{5D7951BF-0123-41D3-B806-B20082C363FC}" type="presParOf" srcId="{751700C8-7852-4F55-96BA-CAC90C849AFE}" destId="{7352AB32-33B8-40E8-9B8B-FA6EEA8D0413}" srcOrd="3" destOrd="0" presId="urn:microsoft.com/office/officeart/2005/8/layout/vList2"/>
    <dgm:cxn modelId="{7458ADD1-2ECF-41A2-85BA-4BD0D9217326}" type="presParOf" srcId="{751700C8-7852-4F55-96BA-CAC90C849AFE}" destId="{87FAD827-96D2-4F95-81E6-4B99818DDEF2}" srcOrd="4" destOrd="0" presId="urn:microsoft.com/office/officeart/2005/8/layout/vList2"/>
    <dgm:cxn modelId="{35744A49-F52E-4152-B826-3B18D5686E46}" type="presParOf" srcId="{751700C8-7852-4F55-96BA-CAC90C849AFE}" destId="{97DC56B3-C7E8-4FAD-88CA-1882A9EF920F}" srcOrd="5" destOrd="0" presId="urn:microsoft.com/office/officeart/2005/8/layout/vList2"/>
    <dgm:cxn modelId="{F8C7DD45-382F-493D-8B3D-062F9F70D051}" type="presParOf" srcId="{751700C8-7852-4F55-96BA-CAC90C849AFE}" destId="{A6999AC3-B09E-49A0-A31C-02C39339920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3ECBBF2-84D7-452C-8CF4-85FC193C2A9B}"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6F055A34-0AFC-4494-A6CB-44C31CB4E775}">
      <dgm:prSet phldrT="[Texto]"/>
      <dgm:spPr/>
      <dgm:t>
        <a:bodyPr/>
        <a:lstStyle/>
        <a:p>
          <a:r>
            <a:rPr lang="es-ES" dirty="0"/>
            <a:t>Autarquía (1939-1953)</a:t>
          </a:r>
        </a:p>
      </dgm:t>
    </dgm:pt>
    <dgm:pt modelId="{2C752B70-7373-4CD2-8D2E-DA07041B7A10}" type="parTrans" cxnId="{F9BAB4C8-3C9E-4AFB-ABCB-8135D591126F}">
      <dgm:prSet/>
      <dgm:spPr/>
      <dgm:t>
        <a:bodyPr/>
        <a:lstStyle/>
        <a:p>
          <a:endParaRPr lang="es-ES"/>
        </a:p>
      </dgm:t>
    </dgm:pt>
    <dgm:pt modelId="{981FE330-9ED9-45A2-9A4B-76608E81823E}" type="sibTrans" cxnId="{F9BAB4C8-3C9E-4AFB-ABCB-8135D591126F}">
      <dgm:prSet/>
      <dgm:spPr/>
      <dgm:t>
        <a:bodyPr/>
        <a:lstStyle/>
        <a:p>
          <a:endParaRPr lang="es-ES"/>
        </a:p>
      </dgm:t>
    </dgm:pt>
    <dgm:pt modelId="{E66DE7BA-68ED-4EBF-AF8F-6FDFAD814C5F}">
      <dgm:prSet phldrT="[Texto]" custT="1"/>
      <dgm:spPr/>
      <dgm:t>
        <a:bodyPr/>
        <a:lstStyle/>
        <a:p>
          <a:r>
            <a:rPr lang="es-ES" sz="1600" dirty="0"/>
            <a:t>Objetivo: autarquía económica</a:t>
          </a:r>
        </a:p>
      </dgm:t>
    </dgm:pt>
    <dgm:pt modelId="{39AB9668-1146-48FE-8518-325F74EC3C62}" type="parTrans" cxnId="{7FB4048A-7145-4E53-83E5-0D5B340B2F80}">
      <dgm:prSet/>
      <dgm:spPr/>
      <dgm:t>
        <a:bodyPr/>
        <a:lstStyle/>
        <a:p>
          <a:endParaRPr lang="es-ES"/>
        </a:p>
      </dgm:t>
    </dgm:pt>
    <dgm:pt modelId="{E9086E31-C279-4494-8689-EDA3D467291A}" type="sibTrans" cxnId="{7FB4048A-7145-4E53-83E5-0D5B340B2F80}">
      <dgm:prSet/>
      <dgm:spPr/>
      <dgm:t>
        <a:bodyPr/>
        <a:lstStyle/>
        <a:p>
          <a:endParaRPr lang="es-ES"/>
        </a:p>
      </dgm:t>
    </dgm:pt>
    <dgm:pt modelId="{E3A0EE48-FDB5-42A8-AFDB-631449DACAB9}">
      <dgm:prSet phldrT="[Texto]"/>
      <dgm:spPr/>
      <dgm:t>
        <a:bodyPr/>
        <a:lstStyle/>
        <a:p>
          <a:r>
            <a:rPr lang="es-ES" dirty="0"/>
            <a:t>Fracaso de la Autarquía </a:t>
          </a:r>
        </a:p>
      </dgm:t>
    </dgm:pt>
    <dgm:pt modelId="{B9ECC014-D5AD-4C89-85FD-E82D20C63DEC}" type="parTrans" cxnId="{192D5633-0A77-4F78-B359-DA0E6307C3BD}">
      <dgm:prSet/>
      <dgm:spPr/>
      <dgm:t>
        <a:bodyPr/>
        <a:lstStyle/>
        <a:p>
          <a:endParaRPr lang="es-ES"/>
        </a:p>
      </dgm:t>
    </dgm:pt>
    <dgm:pt modelId="{E4B7D9BD-9964-4C31-A79A-4C82FEDFC0E5}" type="sibTrans" cxnId="{192D5633-0A77-4F78-B359-DA0E6307C3BD}">
      <dgm:prSet/>
      <dgm:spPr/>
      <dgm:t>
        <a:bodyPr/>
        <a:lstStyle/>
        <a:p>
          <a:endParaRPr lang="es-ES"/>
        </a:p>
      </dgm:t>
    </dgm:pt>
    <dgm:pt modelId="{48F45F6D-56BB-418A-9F14-D11174ED35E9}">
      <dgm:prSet phldrT="[Texto]" custT="1"/>
      <dgm:spPr/>
      <dgm:t>
        <a:bodyPr/>
        <a:lstStyle/>
        <a:p>
          <a:r>
            <a:rPr lang="es-ES" sz="1600" dirty="0"/>
            <a:t>Modificada con el Plan de Estabilización y los planes de Desarrollo </a:t>
          </a:r>
        </a:p>
      </dgm:t>
    </dgm:pt>
    <dgm:pt modelId="{F1EB9BAB-3BF4-4D99-A908-D611FE5CA865}" type="parTrans" cxnId="{6870913D-FB09-4AA2-B7AC-66287C011ADA}">
      <dgm:prSet/>
      <dgm:spPr/>
      <dgm:t>
        <a:bodyPr/>
        <a:lstStyle/>
        <a:p>
          <a:endParaRPr lang="es-ES"/>
        </a:p>
      </dgm:t>
    </dgm:pt>
    <dgm:pt modelId="{AC65969F-B46D-48FF-BA8C-F7E3881CAFDE}" type="sibTrans" cxnId="{6870913D-FB09-4AA2-B7AC-66287C011ADA}">
      <dgm:prSet/>
      <dgm:spPr/>
      <dgm:t>
        <a:bodyPr/>
        <a:lstStyle/>
        <a:p>
          <a:endParaRPr lang="es-ES"/>
        </a:p>
      </dgm:t>
    </dgm:pt>
    <dgm:pt modelId="{4B7EE622-6099-457B-93D5-22FFA89FF6DF}">
      <dgm:prSet phldrT="[Texto]"/>
      <dgm:spPr/>
      <dgm:t>
        <a:bodyPr/>
        <a:lstStyle/>
        <a:p>
          <a:r>
            <a:rPr lang="es-ES" dirty="0">
              <a:sym typeface="Wingdings" panose="05000000000000000000" pitchFamily="2" charset="2"/>
            </a:rPr>
            <a:t>Desarrollismo (1959-1973)</a:t>
          </a:r>
          <a:endParaRPr lang="es-ES" dirty="0"/>
        </a:p>
      </dgm:t>
    </dgm:pt>
    <dgm:pt modelId="{274A1406-B532-49B6-B184-A9A96A85E64E}" type="parTrans" cxnId="{083A5924-0D8A-47FB-9F66-D8D286E7014D}">
      <dgm:prSet/>
      <dgm:spPr/>
      <dgm:t>
        <a:bodyPr/>
        <a:lstStyle/>
        <a:p>
          <a:endParaRPr lang="es-ES"/>
        </a:p>
      </dgm:t>
    </dgm:pt>
    <dgm:pt modelId="{12F3EE87-3405-44D8-957B-C92630387316}" type="sibTrans" cxnId="{083A5924-0D8A-47FB-9F66-D8D286E7014D}">
      <dgm:prSet/>
      <dgm:spPr/>
      <dgm:t>
        <a:bodyPr/>
        <a:lstStyle/>
        <a:p>
          <a:endParaRPr lang="es-ES"/>
        </a:p>
      </dgm:t>
    </dgm:pt>
    <dgm:pt modelId="{8B6B7040-30E3-4984-BDE0-4C979B48CC71}">
      <dgm:prSet phldrT="[Texto]" custT="1"/>
      <dgm:spPr/>
      <dgm:t>
        <a:bodyPr/>
        <a:lstStyle/>
        <a:p>
          <a:r>
            <a:rPr lang="es-ES" sz="1600" b="1" dirty="0"/>
            <a:t>Objetivos: </a:t>
          </a:r>
          <a:r>
            <a:rPr lang="es-ES" sz="1600" dirty="0"/>
            <a:t>Crecimiento económico, pleno empleo e incorporación de España en la economía internacional.</a:t>
          </a:r>
        </a:p>
      </dgm:t>
    </dgm:pt>
    <dgm:pt modelId="{132BDBA2-1203-4D38-94F1-E14DBA289387}" type="parTrans" cxnId="{D2CDF6C5-C289-437F-8B15-275BAB8DDA90}">
      <dgm:prSet/>
      <dgm:spPr/>
      <dgm:t>
        <a:bodyPr/>
        <a:lstStyle/>
        <a:p>
          <a:endParaRPr lang="es-ES"/>
        </a:p>
      </dgm:t>
    </dgm:pt>
    <dgm:pt modelId="{7B8534EE-B844-4AA2-B3A3-3E6E9BD7D0D5}" type="sibTrans" cxnId="{D2CDF6C5-C289-437F-8B15-275BAB8DDA90}">
      <dgm:prSet/>
      <dgm:spPr/>
      <dgm:t>
        <a:bodyPr/>
        <a:lstStyle/>
        <a:p>
          <a:endParaRPr lang="es-ES"/>
        </a:p>
      </dgm:t>
    </dgm:pt>
    <dgm:pt modelId="{33E95A53-2CFB-42B0-808B-D91D41A559DC}">
      <dgm:prSet custT="1"/>
      <dgm:spPr/>
      <dgm:t>
        <a:bodyPr/>
        <a:lstStyle/>
        <a:p>
          <a:r>
            <a:rPr lang="es-ES" sz="1600" dirty="0"/>
            <a:t>Medidas</a:t>
          </a:r>
        </a:p>
      </dgm:t>
    </dgm:pt>
    <dgm:pt modelId="{C3571EEE-4BF6-4902-8673-0584D1B38F13}" type="parTrans" cxnId="{156F9DF6-F7D2-4B8C-823A-9C1E033C8AEE}">
      <dgm:prSet/>
      <dgm:spPr/>
      <dgm:t>
        <a:bodyPr/>
        <a:lstStyle/>
        <a:p>
          <a:endParaRPr lang="es-ES"/>
        </a:p>
      </dgm:t>
    </dgm:pt>
    <dgm:pt modelId="{A37CA5A9-B51B-499D-B972-177CE388E35A}" type="sibTrans" cxnId="{156F9DF6-F7D2-4B8C-823A-9C1E033C8AEE}">
      <dgm:prSet/>
      <dgm:spPr/>
      <dgm:t>
        <a:bodyPr/>
        <a:lstStyle/>
        <a:p>
          <a:endParaRPr lang="es-ES"/>
        </a:p>
      </dgm:t>
    </dgm:pt>
    <dgm:pt modelId="{C2956170-AB2B-4E06-8BF9-62456C9D7945}">
      <dgm:prSet custT="1"/>
      <dgm:spPr/>
      <dgm:t>
        <a:bodyPr/>
        <a:lstStyle/>
        <a:p>
          <a:r>
            <a:rPr lang="es-ES" sz="1600" dirty="0"/>
            <a:t>Planificación estatal y creación de empresas públicas</a:t>
          </a:r>
        </a:p>
      </dgm:t>
    </dgm:pt>
    <dgm:pt modelId="{B5CECB56-4141-4E54-9AD0-18417E703F89}" type="parTrans" cxnId="{EDCA7BCB-01CD-4CB0-B753-110349286B8E}">
      <dgm:prSet/>
      <dgm:spPr/>
      <dgm:t>
        <a:bodyPr/>
        <a:lstStyle/>
        <a:p>
          <a:endParaRPr lang="es-ES"/>
        </a:p>
      </dgm:t>
    </dgm:pt>
    <dgm:pt modelId="{32B78EA5-90C7-4EB5-A95D-D413C0AB804A}" type="sibTrans" cxnId="{EDCA7BCB-01CD-4CB0-B753-110349286B8E}">
      <dgm:prSet/>
      <dgm:spPr/>
      <dgm:t>
        <a:bodyPr/>
        <a:lstStyle/>
        <a:p>
          <a:endParaRPr lang="es-ES"/>
        </a:p>
      </dgm:t>
    </dgm:pt>
    <dgm:pt modelId="{A1D34C39-77AB-46D7-B9E7-C4D7A6451E56}">
      <dgm:prSet custT="1"/>
      <dgm:spPr/>
      <dgm:t>
        <a:bodyPr/>
        <a:lstStyle/>
        <a:p>
          <a:r>
            <a:rPr lang="es-ES" sz="1600" dirty="0"/>
            <a:t>Proteccionismo y control mercado exterior</a:t>
          </a:r>
        </a:p>
      </dgm:t>
    </dgm:pt>
    <dgm:pt modelId="{44A06CE6-8776-43AF-87C6-B44CE0220918}" type="parTrans" cxnId="{C484AEBA-AEFD-4277-BD51-D10ACF34DD76}">
      <dgm:prSet/>
      <dgm:spPr/>
      <dgm:t>
        <a:bodyPr/>
        <a:lstStyle/>
        <a:p>
          <a:endParaRPr lang="es-ES"/>
        </a:p>
      </dgm:t>
    </dgm:pt>
    <dgm:pt modelId="{EFE1D4E5-7BD0-46D1-A9D6-D63AE51F9A1D}" type="sibTrans" cxnId="{C484AEBA-AEFD-4277-BD51-D10ACF34DD76}">
      <dgm:prSet/>
      <dgm:spPr/>
      <dgm:t>
        <a:bodyPr/>
        <a:lstStyle/>
        <a:p>
          <a:endParaRPr lang="es-ES"/>
        </a:p>
      </dgm:t>
    </dgm:pt>
    <dgm:pt modelId="{8E181CBD-485F-475E-AD31-D7CEC03354CC}">
      <dgm:prSet custT="1"/>
      <dgm:spPr/>
      <dgm:t>
        <a:bodyPr/>
        <a:lstStyle/>
        <a:p>
          <a:r>
            <a:rPr lang="es-ES" sz="1600" dirty="0"/>
            <a:t>Potenciación de la agricultura</a:t>
          </a:r>
        </a:p>
      </dgm:t>
    </dgm:pt>
    <dgm:pt modelId="{53D449FA-A0ED-4193-9014-E0405CDC2124}" type="parTrans" cxnId="{F707CEB0-A84B-48E8-86F0-4D4227DADD17}">
      <dgm:prSet/>
      <dgm:spPr/>
      <dgm:t>
        <a:bodyPr/>
        <a:lstStyle/>
        <a:p>
          <a:endParaRPr lang="es-ES"/>
        </a:p>
      </dgm:t>
    </dgm:pt>
    <dgm:pt modelId="{1FE9C906-0CD0-4E6B-BC21-77686E52B338}" type="sibTrans" cxnId="{F707CEB0-A84B-48E8-86F0-4D4227DADD17}">
      <dgm:prSet/>
      <dgm:spPr/>
      <dgm:t>
        <a:bodyPr/>
        <a:lstStyle/>
        <a:p>
          <a:endParaRPr lang="es-ES"/>
        </a:p>
      </dgm:t>
    </dgm:pt>
    <dgm:pt modelId="{9359E451-6145-4A2D-8054-C9AFA34BE907}">
      <dgm:prSet custT="1"/>
      <dgm:spPr/>
      <dgm:t>
        <a:bodyPr/>
        <a:lstStyle/>
        <a:p>
          <a:r>
            <a:rPr lang="es-ES" sz="1600" dirty="0"/>
            <a:t>Resultados: retraso agrícola e industrial; inflación; descenso de la renta nacional; escasez y hambre</a:t>
          </a:r>
        </a:p>
      </dgm:t>
    </dgm:pt>
    <dgm:pt modelId="{594D66C2-917A-49D3-B895-EDB3FB5F28A6}" type="parTrans" cxnId="{7AFA478C-A6EE-4557-BD9F-9E0CC1974AEB}">
      <dgm:prSet/>
      <dgm:spPr/>
      <dgm:t>
        <a:bodyPr/>
        <a:lstStyle/>
        <a:p>
          <a:endParaRPr lang="es-ES"/>
        </a:p>
      </dgm:t>
    </dgm:pt>
    <dgm:pt modelId="{541F701A-E0AD-45CA-96B8-69F9602B08B3}" type="sibTrans" cxnId="{7AFA478C-A6EE-4557-BD9F-9E0CC1974AEB}">
      <dgm:prSet/>
      <dgm:spPr/>
      <dgm:t>
        <a:bodyPr/>
        <a:lstStyle/>
        <a:p>
          <a:endParaRPr lang="es-ES"/>
        </a:p>
      </dgm:t>
    </dgm:pt>
    <dgm:pt modelId="{29682536-DE3A-4D15-94FB-75559E2F395D}">
      <dgm:prSet custT="1"/>
      <dgm:spPr/>
      <dgm:t>
        <a:bodyPr/>
        <a:lstStyle/>
        <a:p>
          <a:r>
            <a:rPr lang="es-ES" sz="1600" dirty="0"/>
            <a:t>Resultados: crecimiento economía, aumento inversiones económicas y de la exportación , turismo y descontrol urbanístico, desigualdades regionales, éxodo rural, etc.</a:t>
          </a:r>
        </a:p>
      </dgm:t>
    </dgm:pt>
    <dgm:pt modelId="{E97DDFD2-55BD-4516-82C0-975DF5CE96B4}" type="parTrans" cxnId="{609DB41D-2A79-4BA4-B309-AC78E370DDB0}">
      <dgm:prSet/>
      <dgm:spPr/>
      <dgm:t>
        <a:bodyPr/>
        <a:lstStyle/>
        <a:p>
          <a:endParaRPr lang="es-ES"/>
        </a:p>
      </dgm:t>
    </dgm:pt>
    <dgm:pt modelId="{AC9E4513-5EC4-4E87-A013-9C56ECF07FCC}" type="sibTrans" cxnId="{609DB41D-2A79-4BA4-B309-AC78E370DDB0}">
      <dgm:prSet/>
      <dgm:spPr/>
      <dgm:t>
        <a:bodyPr/>
        <a:lstStyle/>
        <a:p>
          <a:endParaRPr lang="es-ES"/>
        </a:p>
      </dgm:t>
    </dgm:pt>
    <dgm:pt modelId="{D3308F47-99B7-42BD-8BD8-5EC9BA4F4E3C}">
      <dgm:prSet phldrT="[Texto]" custT="1"/>
      <dgm:spPr/>
      <dgm:t>
        <a:bodyPr/>
        <a:lstStyle/>
        <a:p>
          <a:r>
            <a:rPr lang="es-ES" sz="1600" dirty="0"/>
            <a:t>Planteó: Devaluación de la peseta, austeridad en el gasto público,  congelación de salarios, liberalización de mercados, restricción del crédito, y ventajas fiscales para la inversión</a:t>
          </a:r>
        </a:p>
      </dgm:t>
    </dgm:pt>
    <dgm:pt modelId="{C1791096-03E3-470F-905C-53E7568CF6A2}" type="parTrans" cxnId="{15C5726F-05FE-46D4-A612-B75594140DAB}">
      <dgm:prSet/>
      <dgm:spPr/>
      <dgm:t>
        <a:bodyPr/>
        <a:lstStyle/>
        <a:p>
          <a:endParaRPr lang="es-ES"/>
        </a:p>
      </dgm:t>
    </dgm:pt>
    <dgm:pt modelId="{F5FC28C4-BC7B-47C1-A6A6-AD545DDA56B0}" type="sibTrans" cxnId="{15C5726F-05FE-46D4-A612-B75594140DAB}">
      <dgm:prSet/>
      <dgm:spPr/>
      <dgm:t>
        <a:bodyPr/>
        <a:lstStyle/>
        <a:p>
          <a:endParaRPr lang="es-ES"/>
        </a:p>
      </dgm:t>
    </dgm:pt>
    <dgm:pt modelId="{F0C0D740-2BA2-4B61-8F51-19C0B7A03832}" type="pres">
      <dgm:prSet presAssocID="{13ECBBF2-84D7-452C-8CF4-85FC193C2A9B}" presName="Name0" presStyleCnt="0">
        <dgm:presLayoutVars>
          <dgm:dir/>
          <dgm:animLvl val="lvl"/>
          <dgm:resizeHandles val="exact"/>
        </dgm:presLayoutVars>
      </dgm:prSet>
      <dgm:spPr/>
    </dgm:pt>
    <dgm:pt modelId="{E5A1B333-5BB4-462C-9F92-A4AEBDC043FA}" type="pres">
      <dgm:prSet presAssocID="{13ECBBF2-84D7-452C-8CF4-85FC193C2A9B}" presName="tSp" presStyleCnt="0"/>
      <dgm:spPr/>
    </dgm:pt>
    <dgm:pt modelId="{06BB8275-3BC7-4775-926A-587493E4BBBE}" type="pres">
      <dgm:prSet presAssocID="{13ECBBF2-84D7-452C-8CF4-85FC193C2A9B}" presName="bSp" presStyleCnt="0"/>
      <dgm:spPr/>
    </dgm:pt>
    <dgm:pt modelId="{917A8432-E40D-43F0-B521-8F0C37EAF896}" type="pres">
      <dgm:prSet presAssocID="{13ECBBF2-84D7-452C-8CF4-85FC193C2A9B}" presName="process" presStyleCnt="0"/>
      <dgm:spPr/>
    </dgm:pt>
    <dgm:pt modelId="{4C8FBAB2-B5AF-450F-A95F-D429A37E1AAC}" type="pres">
      <dgm:prSet presAssocID="{6F055A34-0AFC-4494-A6CB-44C31CB4E775}" presName="composite1" presStyleCnt="0"/>
      <dgm:spPr/>
    </dgm:pt>
    <dgm:pt modelId="{6D623B64-2988-478A-B454-14098833F037}" type="pres">
      <dgm:prSet presAssocID="{6F055A34-0AFC-4494-A6CB-44C31CB4E775}" presName="dummyNode1" presStyleLbl="node1" presStyleIdx="0" presStyleCnt="3"/>
      <dgm:spPr/>
    </dgm:pt>
    <dgm:pt modelId="{DA0BD16C-38F2-4402-8749-62801832E6C4}" type="pres">
      <dgm:prSet presAssocID="{6F055A34-0AFC-4494-A6CB-44C31CB4E775}" presName="childNode1" presStyleLbl="bgAcc1" presStyleIdx="0" presStyleCnt="3" custScaleX="156135" custScaleY="165063" custLinFactNeighborY="-5768">
        <dgm:presLayoutVars>
          <dgm:bulletEnabled val="1"/>
        </dgm:presLayoutVars>
      </dgm:prSet>
      <dgm:spPr/>
    </dgm:pt>
    <dgm:pt modelId="{16CFC09A-FF15-412A-9438-E9B3EBDD5777}" type="pres">
      <dgm:prSet presAssocID="{6F055A34-0AFC-4494-A6CB-44C31CB4E775}" presName="childNode1tx" presStyleLbl="bgAcc1" presStyleIdx="0" presStyleCnt="3">
        <dgm:presLayoutVars>
          <dgm:bulletEnabled val="1"/>
        </dgm:presLayoutVars>
      </dgm:prSet>
      <dgm:spPr/>
    </dgm:pt>
    <dgm:pt modelId="{C7178192-6AD1-498C-8481-9B56021777A7}" type="pres">
      <dgm:prSet presAssocID="{6F055A34-0AFC-4494-A6CB-44C31CB4E775}" presName="parentNode1" presStyleLbl="node1" presStyleIdx="0" presStyleCnt="3" custLinFactNeighborX="1304" custLinFactNeighborY="32843">
        <dgm:presLayoutVars>
          <dgm:chMax val="1"/>
          <dgm:bulletEnabled val="1"/>
        </dgm:presLayoutVars>
      </dgm:prSet>
      <dgm:spPr/>
    </dgm:pt>
    <dgm:pt modelId="{C143297E-72ED-42B4-8784-2119CFEF776E}" type="pres">
      <dgm:prSet presAssocID="{6F055A34-0AFC-4494-A6CB-44C31CB4E775}" presName="connSite1" presStyleCnt="0"/>
      <dgm:spPr/>
    </dgm:pt>
    <dgm:pt modelId="{23A8BF55-7332-434E-8E45-CD5B58D34DB2}" type="pres">
      <dgm:prSet presAssocID="{981FE330-9ED9-45A2-9A4B-76608E81823E}" presName="Name9" presStyleLbl="sibTrans2D1" presStyleIdx="0" presStyleCnt="2" custAng="0" custLinFactNeighborX="-27108" custLinFactNeighborY="-6299"/>
      <dgm:spPr/>
    </dgm:pt>
    <dgm:pt modelId="{7FC6857E-E65B-41E1-932E-39144D228A8E}" type="pres">
      <dgm:prSet presAssocID="{E3A0EE48-FDB5-42A8-AFDB-631449DACAB9}" presName="composite2" presStyleCnt="0"/>
      <dgm:spPr/>
    </dgm:pt>
    <dgm:pt modelId="{EC16A94D-EE94-4475-92DA-A87D9DD4CEA1}" type="pres">
      <dgm:prSet presAssocID="{E3A0EE48-FDB5-42A8-AFDB-631449DACAB9}" presName="dummyNode2" presStyleLbl="node1" presStyleIdx="0" presStyleCnt="3"/>
      <dgm:spPr/>
    </dgm:pt>
    <dgm:pt modelId="{9270C61A-7D48-449C-BC9F-88CBADF53DB8}" type="pres">
      <dgm:prSet presAssocID="{E3A0EE48-FDB5-42A8-AFDB-631449DACAB9}" presName="childNode2" presStyleLbl="bgAcc1" presStyleIdx="1" presStyleCnt="3" custScaleX="124295" custScaleY="166388" custLinFactNeighborX="4596" custLinFactNeighborY="16525">
        <dgm:presLayoutVars>
          <dgm:bulletEnabled val="1"/>
        </dgm:presLayoutVars>
      </dgm:prSet>
      <dgm:spPr/>
    </dgm:pt>
    <dgm:pt modelId="{15235292-D92F-4525-BE2A-92E01B794B49}" type="pres">
      <dgm:prSet presAssocID="{E3A0EE48-FDB5-42A8-AFDB-631449DACAB9}" presName="childNode2tx" presStyleLbl="bgAcc1" presStyleIdx="1" presStyleCnt="3">
        <dgm:presLayoutVars>
          <dgm:bulletEnabled val="1"/>
        </dgm:presLayoutVars>
      </dgm:prSet>
      <dgm:spPr/>
    </dgm:pt>
    <dgm:pt modelId="{18F01831-B2AA-45D6-95C8-F28284D68CB9}" type="pres">
      <dgm:prSet presAssocID="{E3A0EE48-FDB5-42A8-AFDB-631449DACAB9}" presName="parentNode2" presStyleLbl="node1" presStyleIdx="1" presStyleCnt="3" custLinFactNeighborX="-33260" custLinFactNeighborY="9158">
        <dgm:presLayoutVars>
          <dgm:chMax val="0"/>
          <dgm:bulletEnabled val="1"/>
        </dgm:presLayoutVars>
      </dgm:prSet>
      <dgm:spPr/>
    </dgm:pt>
    <dgm:pt modelId="{7A9C2160-3B2F-439C-A49B-24E3A2FE9C02}" type="pres">
      <dgm:prSet presAssocID="{E3A0EE48-FDB5-42A8-AFDB-631449DACAB9}" presName="connSite2" presStyleCnt="0"/>
      <dgm:spPr/>
    </dgm:pt>
    <dgm:pt modelId="{245BAD47-E8F2-46E7-B371-0B0C0D45A59A}" type="pres">
      <dgm:prSet presAssocID="{E4B7D9BD-9964-4C31-A79A-4C82FEDFC0E5}" presName="Name18" presStyleLbl="sibTrans2D1" presStyleIdx="1" presStyleCnt="2"/>
      <dgm:spPr/>
    </dgm:pt>
    <dgm:pt modelId="{AC2D5B99-D3AE-489D-98B6-A07EE1DCC649}" type="pres">
      <dgm:prSet presAssocID="{4B7EE622-6099-457B-93D5-22FFA89FF6DF}" presName="composite1" presStyleCnt="0"/>
      <dgm:spPr/>
    </dgm:pt>
    <dgm:pt modelId="{FFED3649-0A38-481C-9027-F1C449219332}" type="pres">
      <dgm:prSet presAssocID="{4B7EE622-6099-457B-93D5-22FFA89FF6DF}" presName="dummyNode1" presStyleLbl="node1" presStyleIdx="1" presStyleCnt="3"/>
      <dgm:spPr/>
    </dgm:pt>
    <dgm:pt modelId="{CB7A2CE4-734F-42DC-BBF1-0011BE1768D5}" type="pres">
      <dgm:prSet presAssocID="{4B7EE622-6099-457B-93D5-22FFA89FF6DF}" presName="childNode1" presStyleLbl="bgAcc1" presStyleIdx="2" presStyleCnt="3" custScaleX="130758" custScaleY="140057">
        <dgm:presLayoutVars>
          <dgm:bulletEnabled val="1"/>
        </dgm:presLayoutVars>
      </dgm:prSet>
      <dgm:spPr/>
    </dgm:pt>
    <dgm:pt modelId="{AD02B075-CB4E-40C6-A3FE-6C8A5EB4075B}" type="pres">
      <dgm:prSet presAssocID="{4B7EE622-6099-457B-93D5-22FFA89FF6DF}" presName="childNode1tx" presStyleLbl="bgAcc1" presStyleIdx="2" presStyleCnt="3">
        <dgm:presLayoutVars>
          <dgm:bulletEnabled val="1"/>
        </dgm:presLayoutVars>
      </dgm:prSet>
      <dgm:spPr/>
    </dgm:pt>
    <dgm:pt modelId="{EFBE6EEA-BA31-49B7-9658-8B63B07002E0}" type="pres">
      <dgm:prSet presAssocID="{4B7EE622-6099-457B-93D5-22FFA89FF6DF}" presName="parentNode1" presStyleLbl="node1" presStyleIdx="2" presStyleCnt="3" custLinFactNeighborX="4537" custLinFactNeighborY="68503">
        <dgm:presLayoutVars>
          <dgm:chMax val="1"/>
          <dgm:bulletEnabled val="1"/>
        </dgm:presLayoutVars>
      </dgm:prSet>
      <dgm:spPr/>
    </dgm:pt>
    <dgm:pt modelId="{0DE7B4F6-81BA-4DF8-AA0A-D12FC56B3350}" type="pres">
      <dgm:prSet presAssocID="{4B7EE622-6099-457B-93D5-22FFA89FF6DF}" presName="connSite1" presStyleCnt="0"/>
      <dgm:spPr/>
    </dgm:pt>
  </dgm:ptLst>
  <dgm:cxnLst>
    <dgm:cxn modelId="{6FB9511B-6D59-4369-81D1-2D1B88C37C7F}" type="presOf" srcId="{E66DE7BA-68ED-4EBF-AF8F-6FDFAD814C5F}" destId="{DA0BD16C-38F2-4402-8749-62801832E6C4}" srcOrd="0" destOrd="0" presId="urn:microsoft.com/office/officeart/2005/8/layout/hProcess4"/>
    <dgm:cxn modelId="{609DB41D-2A79-4BA4-B309-AC78E370DDB0}" srcId="{4B7EE622-6099-457B-93D5-22FFA89FF6DF}" destId="{29682536-DE3A-4D15-94FB-75559E2F395D}" srcOrd="1" destOrd="0" parTransId="{E97DDFD2-55BD-4516-82C0-975DF5CE96B4}" sibTransId="{AC9E4513-5EC4-4E87-A013-9C56ECF07FCC}"/>
    <dgm:cxn modelId="{F88AB81F-8906-4486-BD40-585668AF6768}" type="presOf" srcId="{9359E451-6145-4A2D-8054-C9AFA34BE907}" destId="{16CFC09A-FF15-412A-9438-E9B3EBDD5777}" srcOrd="1" destOrd="5" presId="urn:microsoft.com/office/officeart/2005/8/layout/hProcess4"/>
    <dgm:cxn modelId="{98A2E521-5456-46B0-BABF-70FDA28422A7}" type="presOf" srcId="{C2956170-AB2B-4E06-8BF9-62456C9D7945}" destId="{16CFC09A-FF15-412A-9438-E9B3EBDD5777}" srcOrd="1" destOrd="2" presId="urn:microsoft.com/office/officeart/2005/8/layout/hProcess4"/>
    <dgm:cxn modelId="{083A5924-0D8A-47FB-9F66-D8D286E7014D}" srcId="{13ECBBF2-84D7-452C-8CF4-85FC193C2A9B}" destId="{4B7EE622-6099-457B-93D5-22FFA89FF6DF}" srcOrd="2" destOrd="0" parTransId="{274A1406-B532-49B6-B184-A9A96A85E64E}" sibTransId="{12F3EE87-3405-44D8-957B-C92630387316}"/>
    <dgm:cxn modelId="{A9942D2C-4E12-4A5A-B891-CD6ED9554EC6}" type="presOf" srcId="{A1D34C39-77AB-46D7-B9E7-C4D7A6451E56}" destId="{DA0BD16C-38F2-4402-8749-62801832E6C4}" srcOrd="0" destOrd="3" presId="urn:microsoft.com/office/officeart/2005/8/layout/hProcess4"/>
    <dgm:cxn modelId="{192D5633-0A77-4F78-B359-DA0E6307C3BD}" srcId="{13ECBBF2-84D7-452C-8CF4-85FC193C2A9B}" destId="{E3A0EE48-FDB5-42A8-AFDB-631449DACAB9}" srcOrd="1" destOrd="0" parTransId="{B9ECC014-D5AD-4C89-85FD-E82D20C63DEC}" sibTransId="{E4B7D9BD-9964-4C31-A79A-4C82FEDFC0E5}"/>
    <dgm:cxn modelId="{6870913D-FB09-4AA2-B7AC-66287C011ADA}" srcId="{E3A0EE48-FDB5-42A8-AFDB-631449DACAB9}" destId="{48F45F6D-56BB-418A-9F14-D11174ED35E9}" srcOrd="0" destOrd="0" parTransId="{F1EB9BAB-3BF4-4D99-A908-D611FE5CA865}" sibTransId="{AC65969F-B46D-48FF-BA8C-F7E3881CAFDE}"/>
    <dgm:cxn modelId="{4C8D0344-8918-42DC-88E0-D817C8BD14D4}" type="presOf" srcId="{29682536-DE3A-4D15-94FB-75559E2F395D}" destId="{AD02B075-CB4E-40C6-A3FE-6C8A5EB4075B}" srcOrd="1" destOrd="1" presId="urn:microsoft.com/office/officeart/2005/8/layout/hProcess4"/>
    <dgm:cxn modelId="{B6FC8765-2AFD-4505-938F-B054C9041CFF}" type="presOf" srcId="{8B6B7040-30E3-4984-BDE0-4C979B48CC71}" destId="{CB7A2CE4-734F-42DC-BBF1-0011BE1768D5}" srcOrd="0" destOrd="0" presId="urn:microsoft.com/office/officeart/2005/8/layout/hProcess4"/>
    <dgm:cxn modelId="{FF3B1768-52C8-4BE7-BE5B-D8FB7D8BF48D}" type="presOf" srcId="{48F45F6D-56BB-418A-9F14-D11174ED35E9}" destId="{9270C61A-7D48-449C-BC9F-88CBADF53DB8}" srcOrd="0" destOrd="0" presId="urn:microsoft.com/office/officeart/2005/8/layout/hProcess4"/>
    <dgm:cxn modelId="{1C14A649-5863-46C9-9556-B5C204DC8F3B}" type="presOf" srcId="{13ECBBF2-84D7-452C-8CF4-85FC193C2A9B}" destId="{F0C0D740-2BA2-4B61-8F51-19C0B7A03832}" srcOrd="0" destOrd="0" presId="urn:microsoft.com/office/officeart/2005/8/layout/hProcess4"/>
    <dgm:cxn modelId="{15C5726F-05FE-46D4-A612-B75594140DAB}" srcId="{E3A0EE48-FDB5-42A8-AFDB-631449DACAB9}" destId="{D3308F47-99B7-42BD-8BD8-5EC9BA4F4E3C}" srcOrd="1" destOrd="0" parTransId="{C1791096-03E3-470F-905C-53E7568CF6A2}" sibTransId="{F5FC28C4-BC7B-47C1-A6A6-AD545DDA56B0}"/>
    <dgm:cxn modelId="{06157C72-F2C3-4AFE-867D-99422D194485}" type="presOf" srcId="{E66DE7BA-68ED-4EBF-AF8F-6FDFAD814C5F}" destId="{16CFC09A-FF15-412A-9438-E9B3EBDD5777}" srcOrd="1" destOrd="0" presId="urn:microsoft.com/office/officeart/2005/8/layout/hProcess4"/>
    <dgm:cxn modelId="{7B577458-7E99-4A9F-B499-7DF048AC8502}" type="presOf" srcId="{C2956170-AB2B-4E06-8BF9-62456C9D7945}" destId="{DA0BD16C-38F2-4402-8749-62801832E6C4}" srcOrd="0" destOrd="2" presId="urn:microsoft.com/office/officeart/2005/8/layout/hProcess4"/>
    <dgm:cxn modelId="{41A44884-4873-469E-B4F2-159029CFCBF1}" type="presOf" srcId="{981FE330-9ED9-45A2-9A4B-76608E81823E}" destId="{23A8BF55-7332-434E-8E45-CD5B58D34DB2}" srcOrd="0" destOrd="0" presId="urn:microsoft.com/office/officeart/2005/8/layout/hProcess4"/>
    <dgm:cxn modelId="{7FB4048A-7145-4E53-83E5-0D5B340B2F80}" srcId="{6F055A34-0AFC-4494-A6CB-44C31CB4E775}" destId="{E66DE7BA-68ED-4EBF-AF8F-6FDFAD814C5F}" srcOrd="0" destOrd="0" parTransId="{39AB9668-1146-48FE-8518-325F74EC3C62}" sibTransId="{E9086E31-C279-4494-8689-EDA3D467291A}"/>
    <dgm:cxn modelId="{7AFA478C-A6EE-4557-BD9F-9E0CC1974AEB}" srcId="{6F055A34-0AFC-4494-A6CB-44C31CB4E775}" destId="{9359E451-6145-4A2D-8054-C9AFA34BE907}" srcOrd="2" destOrd="0" parTransId="{594D66C2-917A-49D3-B895-EDB3FB5F28A6}" sibTransId="{541F701A-E0AD-45CA-96B8-69F9602B08B3}"/>
    <dgm:cxn modelId="{00DE4A8D-A626-4116-9A10-04D0B1748C5F}" type="presOf" srcId="{33E95A53-2CFB-42B0-808B-D91D41A559DC}" destId="{DA0BD16C-38F2-4402-8749-62801832E6C4}" srcOrd="0" destOrd="1" presId="urn:microsoft.com/office/officeart/2005/8/layout/hProcess4"/>
    <dgm:cxn modelId="{2DF26F91-E829-4C2D-A162-1ACDFE1DC888}" type="presOf" srcId="{33E95A53-2CFB-42B0-808B-D91D41A559DC}" destId="{16CFC09A-FF15-412A-9438-E9B3EBDD5777}" srcOrd="1" destOrd="1" presId="urn:microsoft.com/office/officeart/2005/8/layout/hProcess4"/>
    <dgm:cxn modelId="{B5F1B894-86DC-459D-B7A4-AC08CC8D730E}" type="presOf" srcId="{A1D34C39-77AB-46D7-B9E7-C4D7A6451E56}" destId="{16CFC09A-FF15-412A-9438-E9B3EBDD5777}" srcOrd="1" destOrd="3" presId="urn:microsoft.com/office/officeart/2005/8/layout/hProcess4"/>
    <dgm:cxn modelId="{CF095F98-3EEF-4E91-993A-4C92B27C1EC5}" type="presOf" srcId="{D3308F47-99B7-42BD-8BD8-5EC9BA4F4E3C}" destId="{15235292-D92F-4525-BE2A-92E01B794B49}" srcOrd="1" destOrd="1" presId="urn:microsoft.com/office/officeart/2005/8/layout/hProcess4"/>
    <dgm:cxn modelId="{EC5C93A7-B468-40D2-A7DC-0EAA3F2D82FF}" type="presOf" srcId="{4B7EE622-6099-457B-93D5-22FFA89FF6DF}" destId="{EFBE6EEA-BA31-49B7-9658-8B63B07002E0}" srcOrd="0" destOrd="0" presId="urn:microsoft.com/office/officeart/2005/8/layout/hProcess4"/>
    <dgm:cxn modelId="{5FEF1DAE-8416-400D-95D2-794DB65395BD}" type="presOf" srcId="{E3A0EE48-FDB5-42A8-AFDB-631449DACAB9}" destId="{18F01831-B2AA-45D6-95C8-F28284D68CB9}" srcOrd="0" destOrd="0" presId="urn:microsoft.com/office/officeart/2005/8/layout/hProcess4"/>
    <dgm:cxn modelId="{F707CEB0-A84B-48E8-86F0-4D4227DADD17}" srcId="{33E95A53-2CFB-42B0-808B-D91D41A559DC}" destId="{8E181CBD-485F-475E-AD31-D7CEC03354CC}" srcOrd="2" destOrd="0" parTransId="{53D449FA-A0ED-4193-9014-E0405CDC2124}" sibTransId="{1FE9C906-0CD0-4E6B-BC21-77686E52B338}"/>
    <dgm:cxn modelId="{C484AEBA-AEFD-4277-BD51-D10ACF34DD76}" srcId="{33E95A53-2CFB-42B0-808B-D91D41A559DC}" destId="{A1D34C39-77AB-46D7-B9E7-C4D7A6451E56}" srcOrd="1" destOrd="0" parTransId="{44A06CE6-8776-43AF-87C6-B44CE0220918}" sibTransId="{EFE1D4E5-7BD0-46D1-A9D6-D63AE51F9A1D}"/>
    <dgm:cxn modelId="{29C9A8BB-1026-4E57-987A-0D6C00091BBC}" type="presOf" srcId="{8E181CBD-485F-475E-AD31-D7CEC03354CC}" destId="{16CFC09A-FF15-412A-9438-E9B3EBDD5777}" srcOrd="1" destOrd="4" presId="urn:microsoft.com/office/officeart/2005/8/layout/hProcess4"/>
    <dgm:cxn modelId="{D2CDF6C5-C289-437F-8B15-275BAB8DDA90}" srcId="{4B7EE622-6099-457B-93D5-22FFA89FF6DF}" destId="{8B6B7040-30E3-4984-BDE0-4C979B48CC71}" srcOrd="0" destOrd="0" parTransId="{132BDBA2-1203-4D38-94F1-E14DBA289387}" sibTransId="{7B8534EE-B844-4AA2-B3A3-3E6E9BD7D0D5}"/>
    <dgm:cxn modelId="{E3826DC8-A47D-45C9-9792-7B2A0FCCEE77}" type="presOf" srcId="{6F055A34-0AFC-4494-A6CB-44C31CB4E775}" destId="{C7178192-6AD1-498C-8481-9B56021777A7}" srcOrd="0" destOrd="0" presId="urn:microsoft.com/office/officeart/2005/8/layout/hProcess4"/>
    <dgm:cxn modelId="{F9BAB4C8-3C9E-4AFB-ABCB-8135D591126F}" srcId="{13ECBBF2-84D7-452C-8CF4-85FC193C2A9B}" destId="{6F055A34-0AFC-4494-A6CB-44C31CB4E775}" srcOrd="0" destOrd="0" parTransId="{2C752B70-7373-4CD2-8D2E-DA07041B7A10}" sibTransId="{981FE330-9ED9-45A2-9A4B-76608E81823E}"/>
    <dgm:cxn modelId="{EB91FBC9-2EA6-4510-BADB-6EEF975813E2}" type="presOf" srcId="{E4B7D9BD-9964-4C31-A79A-4C82FEDFC0E5}" destId="{245BAD47-E8F2-46E7-B371-0B0C0D45A59A}" srcOrd="0" destOrd="0" presId="urn:microsoft.com/office/officeart/2005/8/layout/hProcess4"/>
    <dgm:cxn modelId="{EDCA7BCB-01CD-4CB0-B753-110349286B8E}" srcId="{33E95A53-2CFB-42B0-808B-D91D41A559DC}" destId="{C2956170-AB2B-4E06-8BF9-62456C9D7945}" srcOrd="0" destOrd="0" parTransId="{B5CECB56-4141-4E54-9AD0-18417E703F89}" sibTransId="{32B78EA5-90C7-4EB5-A95D-D413C0AB804A}"/>
    <dgm:cxn modelId="{7CB1D2CD-B007-4145-A084-F5C7674B5A19}" type="presOf" srcId="{48F45F6D-56BB-418A-9F14-D11174ED35E9}" destId="{15235292-D92F-4525-BE2A-92E01B794B49}" srcOrd="1" destOrd="0" presId="urn:microsoft.com/office/officeart/2005/8/layout/hProcess4"/>
    <dgm:cxn modelId="{5C5153D3-FC27-472F-A26A-A15103578D02}" type="presOf" srcId="{29682536-DE3A-4D15-94FB-75559E2F395D}" destId="{CB7A2CE4-734F-42DC-BBF1-0011BE1768D5}" srcOrd="0" destOrd="1" presId="urn:microsoft.com/office/officeart/2005/8/layout/hProcess4"/>
    <dgm:cxn modelId="{7360D3E8-F494-4BEC-9180-71B6FC37CC6C}" type="presOf" srcId="{8E181CBD-485F-475E-AD31-D7CEC03354CC}" destId="{DA0BD16C-38F2-4402-8749-62801832E6C4}" srcOrd="0" destOrd="4" presId="urn:microsoft.com/office/officeart/2005/8/layout/hProcess4"/>
    <dgm:cxn modelId="{F1650FEB-F826-4CC2-B89A-B7FF709981E3}" type="presOf" srcId="{D3308F47-99B7-42BD-8BD8-5EC9BA4F4E3C}" destId="{9270C61A-7D48-449C-BC9F-88CBADF53DB8}" srcOrd="0" destOrd="1" presId="urn:microsoft.com/office/officeart/2005/8/layout/hProcess4"/>
    <dgm:cxn modelId="{156F9DF6-F7D2-4B8C-823A-9C1E033C8AEE}" srcId="{6F055A34-0AFC-4494-A6CB-44C31CB4E775}" destId="{33E95A53-2CFB-42B0-808B-D91D41A559DC}" srcOrd="1" destOrd="0" parTransId="{C3571EEE-4BF6-4902-8673-0584D1B38F13}" sibTransId="{A37CA5A9-B51B-499D-B972-177CE388E35A}"/>
    <dgm:cxn modelId="{468AA7FA-64D8-4CF4-8ABB-2C9D0E1561B0}" type="presOf" srcId="{8B6B7040-30E3-4984-BDE0-4C979B48CC71}" destId="{AD02B075-CB4E-40C6-A3FE-6C8A5EB4075B}" srcOrd="1" destOrd="0" presId="urn:microsoft.com/office/officeart/2005/8/layout/hProcess4"/>
    <dgm:cxn modelId="{A5C582FF-B186-4FB4-9187-F4700F0591ED}" type="presOf" srcId="{9359E451-6145-4A2D-8054-C9AFA34BE907}" destId="{DA0BD16C-38F2-4402-8749-62801832E6C4}" srcOrd="0" destOrd="5" presId="urn:microsoft.com/office/officeart/2005/8/layout/hProcess4"/>
    <dgm:cxn modelId="{3B15A09F-85AC-4FDC-B49B-F5BE0436A1A6}" type="presParOf" srcId="{F0C0D740-2BA2-4B61-8F51-19C0B7A03832}" destId="{E5A1B333-5BB4-462C-9F92-A4AEBDC043FA}" srcOrd="0" destOrd="0" presId="urn:microsoft.com/office/officeart/2005/8/layout/hProcess4"/>
    <dgm:cxn modelId="{721298AB-2C5B-43E7-917E-8D10DC5C7D55}" type="presParOf" srcId="{F0C0D740-2BA2-4B61-8F51-19C0B7A03832}" destId="{06BB8275-3BC7-4775-926A-587493E4BBBE}" srcOrd="1" destOrd="0" presId="urn:microsoft.com/office/officeart/2005/8/layout/hProcess4"/>
    <dgm:cxn modelId="{6E17988A-5EDA-4CB9-A763-A5600C2F59D8}" type="presParOf" srcId="{F0C0D740-2BA2-4B61-8F51-19C0B7A03832}" destId="{917A8432-E40D-43F0-B521-8F0C37EAF896}" srcOrd="2" destOrd="0" presId="urn:microsoft.com/office/officeart/2005/8/layout/hProcess4"/>
    <dgm:cxn modelId="{5AA5D453-9DA2-49B5-8117-80C6EA462E22}" type="presParOf" srcId="{917A8432-E40D-43F0-B521-8F0C37EAF896}" destId="{4C8FBAB2-B5AF-450F-A95F-D429A37E1AAC}" srcOrd="0" destOrd="0" presId="urn:microsoft.com/office/officeart/2005/8/layout/hProcess4"/>
    <dgm:cxn modelId="{FB0D83AC-4151-41EB-92EA-37E705121363}" type="presParOf" srcId="{4C8FBAB2-B5AF-450F-A95F-D429A37E1AAC}" destId="{6D623B64-2988-478A-B454-14098833F037}" srcOrd="0" destOrd="0" presId="urn:microsoft.com/office/officeart/2005/8/layout/hProcess4"/>
    <dgm:cxn modelId="{5D8398D3-9B68-46EA-865C-D5DDF5B510FF}" type="presParOf" srcId="{4C8FBAB2-B5AF-450F-A95F-D429A37E1AAC}" destId="{DA0BD16C-38F2-4402-8749-62801832E6C4}" srcOrd="1" destOrd="0" presId="urn:microsoft.com/office/officeart/2005/8/layout/hProcess4"/>
    <dgm:cxn modelId="{E96A55FC-70E2-4E64-AB62-6CAFD3DC52E5}" type="presParOf" srcId="{4C8FBAB2-B5AF-450F-A95F-D429A37E1AAC}" destId="{16CFC09A-FF15-412A-9438-E9B3EBDD5777}" srcOrd="2" destOrd="0" presId="urn:microsoft.com/office/officeart/2005/8/layout/hProcess4"/>
    <dgm:cxn modelId="{6A727C87-EA99-46F4-A761-21AA9B2AAFFA}" type="presParOf" srcId="{4C8FBAB2-B5AF-450F-A95F-D429A37E1AAC}" destId="{C7178192-6AD1-498C-8481-9B56021777A7}" srcOrd="3" destOrd="0" presId="urn:microsoft.com/office/officeart/2005/8/layout/hProcess4"/>
    <dgm:cxn modelId="{A36BCDBD-760D-4525-8E99-B6566FC8ABF6}" type="presParOf" srcId="{4C8FBAB2-B5AF-450F-A95F-D429A37E1AAC}" destId="{C143297E-72ED-42B4-8784-2119CFEF776E}" srcOrd="4" destOrd="0" presId="urn:microsoft.com/office/officeart/2005/8/layout/hProcess4"/>
    <dgm:cxn modelId="{19C52EB2-B886-40C7-A4C1-1528A20D8636}" type="presParOf" srcId="{917A8432-E40D-43F0-B521-8F0C37EAF896}" destId="{23A8BF55-7332-434E-8E45-CD5B58D34DB2}" srcOrd="1" destOrd="0" presId="urn:microsoft.com/office/officeart/2005/8/layout/hProcess4"/>
    <dgm:cxn modelId="{582419D0-F9CE-43A8-988F-A4D90049823C}" type="presParOf" srcId="{917A8432-E40D-43F0-B521-8F0C37EAF896}" destId="{7FC6857E-E65B-41E1-932E-39144D228A8E}" srcOrd="2" destOrd="0" presId="urn:microsoft.com/office/officeart/2005/8/layout/hProcess4"/>
    <dgm:cxn modelId="{FE177A31-D6EB-46C6-BD12-37396AA0DB2F}" type="presParOf" srcId="{7FC6857E-E65B-41E1-932E-39144D228A8E}" destId="{EC16A94D-EE94-4475-92DA-A87D9DD4CEA1}" srcOrd="0" destOrd="0" presId="urn:microsoft.com/office/officeart/2005/8/layout/hProcess4"/>
    <dgm:cxn modelId="{33D1DCF5-EBD5-420C-8A26-A66CC0841AE4}" type="presParOf" srcId="{7FC6857E-E65B-41E1-932E-39144D228A8E}" destId="{9270C61A-7D48-449C-BC9F-88CBADF53DB8}" srcOrd="1" destOrd="0" presId="urn:microsoft.com/office/officeart/2005/8/layout/hProcess4"/>
    <dgm:cxn modelId="{7404FEFA-AC2E-4E23-9A9A-F239A98CA802}" type="presParOf" srcId="{7FC6857E-E65B-41E1-932E-39144D228A8E}" destId="{15235292-D92F-4525-BE2A-92E01B794B49}" srcOrd="2" destOrd="0" presId="urn:microsoft.com/office/officeart/2005/8/layout/hProcess4"/>
    <dgm:cxn modelId="{3F4C208C-DA8E-487D-AB31-D608FD6D199A}" type="presParOf" srcId="{7FC6857E-E65B-41E1-932E-39144D228A8E}" destId="{18F01831-B2AA-45D6-95C8-F28284D68CB9}" srcOrd="3" destOrd="0" presId="urn:microsoft.com/office/officeart/2005/8/layout/hProcess4"/>
    <dgm:cxn modelId="{3AB9084B-BB81-41F7-AB05-1C7D5F34A587}" type="presParOf" srcId="{7FC6857E-E65B-41E1-932E-39144D228A8E}" destId="{7A9C2160-3B2F-439C-A49B-24E3A2FE9C02}" srcOrd="4" destOrd="0" presId="urn:microsoft.com/office/officeart/2005/8/layout/hProcess4"/>
    <dgm:cxn modelId="{F378A127-AB8F-4CE7-8F00-B06E037F4F10}" type="presParOf" srcId="{917A8432-E40D-43F0-B521-8F0C37EAF896}" destId="{245BAD47-E8F2-46E7-B371-0B0C0D45A59A}" srcOrd="3" destOrd="0" presId="urn:microsoft.com/office/officeart/2005/8/layout/hProcess4"/>
    <dgm:cxn modelId="{84906E47-B168-4770-88F3-DB248E4CEF82}" type="presParOf" srcId="{917A8432-E40D-43F0-B521-8F0C37EAF896}" destId="{AC2D5B99-D3AE-489D-98B6-A07EE1DCC649}" srcOrd="4" destOrd="0" presId="urn:microsoft.com/office/officeart/2005/8/layout/hProcess4"/>
    <dgm:cxn modelId="{581F4BFF-8186-490D-91BC-319BD8C12BF3}" type="presParOf" srcId="{AC2D5B99-D3AE-489D-98B6-A07EE1DCC649}" destId="{FFED3649-0A38-481C-9027-F1C449219332}" srcOrd="0" destOrd="0" presId="urn:microsoft.com/office/officeart/2005/8/layout/hProcess4"/>
    <dgm:cxn modelId="{04AC4448-9C78-4029-94D6-E624C2E33802}" type="presParOf" srcId="{AC2D5B99-D3AE-489D-98B6-A07EE1DCC649}" destId="{CB7A2CE4-734F-42DC-BBF1-0011BE1768D5}" srcOrd="1" destOrd="0" presId="urn:microsoft.com/office/officeart/2005/8/layout/hProcess4"/>
    <dgm:cxn modelId="{5C275A90-F736-4FFC-AF41-4172773988D3}" type="presParOf" srcId="{AC2D5B99-D3AE-489D-98B6-A07EE1DCC649}" destId="{AD02B075-CB4E-40C6-A3FE-6C8A5EB4075B}" srcOrd="2" destOrd="0" presId="urn:microsoft.com/office/officeart/2005/8/layout/hProcess4"/>
    <dgm:cxn modelId="{38DB04D3-FEAB-4257-A9E0-E97239BADB12}" type="presParOf" srcId="{AC2D5B99-D3AE-489D-98B6-A07EE1DCC649}" destId="{EFBE6EEA-BA31-49B7-9658-8B63B07002E0}" srcOrd="3" destOrd="0" presId="urn:microsoft.com/office/officeart/2005/8/layout/hProcess4"/>
    <dgm:cxn modelId="{B0AEACC8-31BA-4523-B315-86BFF16AAABD}" type="presParOf" srcId="{AC2D5B99-D3AE-489D-98B6-A07EE1DCC649}" destId="{0DE7B4F6-81BA-4DF8-AA0A-D12FC56B3350}"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A8CE39-2B09-45FF-A9F1-ED46B74DA9F4}"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s-ES"/>
        </a:p>
      </dgm:t>
    </dgm:pt>
    <dgm:pt modelId="{7D86E5F2-A156-4974-9637-C0ACF96A7D47}">
      <dgm:prSet phldrT="[Texto]"/>
      <dgm:spPr/>
      <dgm:t>
        <a:bodyPr/>
        <a:lstStyle/>
        <a:p>
          <a:r>
            <a:rPr lang="es-ES" dirty="0"/>
            <a:t>Antiliberalismo</a:t>
          </a:r>
        </a:p>
      </dgm:t>
    </dgm:pt>
    <dgm:pt modelId="{39A7D424-7263-40BD-924E-CE9ECB3492C8}" type="parTrans" cxnId="{80259E3D-8416-4542-812A-A64345FAB9E5}">
      <dgm:prSet/>
      <dgm:spPr/>
      <dgm:t>
        <a:bodyPr/>
        <a:lstStyle/>
        <a:p>
          <a:endParaRPr lang="es-ES"/>
        </a:p>
      </dgm:t>
    </dgm:pt>
    <dgm:pt modelId="{42EB100C-0132-4C92-8E38-A3187DCD30CF}" type="sibTrans" cxnId="{80259E3D-8416-4542-812A-A64345FAB9E5}">
      <dgm:prSet/>
      <dgm:spPr/>
      <dgm:t>
        <a:bodyPr/>
        <a:lstStyle/>
        <a:p>
          <a:endParaRPr lang="es-ES"/>
        </a:p>
      </dgm:t>
    </dgm:pt>
    <dgm:pt modelId="{901E574A-8ABF-4549-A791-06AD90FEC67B}">
      <dgm:prSet phldrT="[Texto]"/>
      <dgm:spPr/>
      <dgm:t>
        <a:bodyPr/>
        <a:lstStyle/>
        <a:p>
          <a:r>
            <a:rPr lang="es-ES" dirty="0"/>
            <a:t>Antiparlamentarismo</a:t>
          </a:r>
        </a:p>
      </dgm:t>
    </dgm:pt>
    <dgm:pt modelId="{5512B7B0-4A5E-4357-AE23-77B48B8AB5CE}" type="parTrans" cxnId="{53CE9A68-12BC-47FA-9C6D-9FD5713E0330}">
      <dgm:prSet/>
      <dgm:spPr/>
      <dgm:t>
        <a:bodyPr/>
        <a:lstStyle/>
        <a:p>
          <a:endParaRPr lang="es-ES"/>
        </a:p>
      </dgm:t>
    </dgm:pt>
    <dgm:pt modelId="{9C432C24-39D5-4E06-8AD1-7936EE8A83F5}" type="sibTrans" cxnId="{53CE9A68-12BC-47FA-9C6D-9FD5713E0330}">
      <dgm:prSet/>
      <dgm:spPr/>
      <dgm:t>
        <a:bodyPr/>
        <a:lstStyle/>
        <a:p>
          <a:endParaRPr lang="es-ES"/>
        </a:p>
      </dgm:t>
    </dgm:pt>
    <dgm:pt modelId="{A70B5EA8-6CC9-4D31-89E9-F7C62732B464}">
      <dgm:prSet phldrT="[Texto]"/>
      <dgm:spPr/>
      <dgm:t>
        <a:bodyPr/>
        <a:lstStyle/>
        <a:p>
          <a:r>
            <a:rPr lang="es-ES" dirty="0"/>
            <a:t>Anticomunismo</a:t>
          </a:r>
        </a:p>
      </dgm:t>
    </dgm:pt>
    <dgm:pt modelId="{0DD18686-09A4-4AD2-9397-C0E678DBE621}" type="parTrans" cxnId="{BD16D7F4-DD73-4C8D-A832-F20CDC1A9E8F}">
      <dgm:prSet/>
      <dgm:spPr/>
      <dgm:t>
        <a:bodyPr/>
        <a:lstStyle/>
        <a:p>
          <a:endParaRPr lang="es-ES"/>
        </a:p>
      </dgm:t>
    </dgm:pt>
    <dgm:pt modelId="{55054FC8-B703-4F72-84F6-D3C247C70C97}" type="sibTrans" cxnId="{BD16D7F4-DD73-4C8D-A832-F20CDC1A9E8F}">
      <dgm:prSet/>
      <dgm:spPr/>
      <dgm:t>
        <a:bodyPr/>
        <a:lstStyle/>
        <a:p>
          <a:endParaRPr lang="es-ES"/>
        </a:p>
      </dgm:t>
    </dgm:pt>
    <dgm:pt modelId="{80EEAB2F-72B8-4D69-9AC6-C32367192727}">
      <dgm:prSet phldrT="[Texto]"/>
      <dgm:spPr/>
      <dgm:t>
        <a:bodyPr/>
        <a:lstStyle/>
        <a:p>
          <a:r>
            <a:rPr lang="es-ES" dirty="0"/>
            <a:t>Visión jerárquica y autoritaria de la política y de la sociedad</a:t>
          </a:r>
        </a:p>
      </dgm:t>
    </dgm:pt>
    <dgm:pt modelId="{1A4A6212-A243-485C-A8E9-BB29E659ADB4}" type="parTrans" cxnId="{61BC8BA9-387E-4398-ABFE-F2AC6FA4C647}">
      <dgm:prSet/>
      <dgm:spPr/>
      <dgm:t>
        <a:bodyPr/>
        <a:lstStyle/>
        <a:p>
          <a:endParaRPr lang="es-ES"/>
        </a:p>
      </dgm:t>
    </dgm:pt>
    <dgm:pt modelId="{3523754E-9145-486C-AF1F-7560F947A412}" type="sibTrans" cxnId="{61BC8BA9-387E-4398-ABFE-F2AC6FA4C647}">
      <dgm:prSet/>
      <dgm:spPr/>
      <dgm:t>
        <a:bodyPr/>
        <a:lstStyle/>
        <a:p>
          <a:endParaRPr lang="es-ES"/>
        </a:p>
      </dgm:t>
    </dgm:pt>
    <dgm:pt modelId="{38069456-DB8B-4F70-849F-C1F16E2FEDF2}">
      <dgm:prSet phldrT="[Texto]"/>
      <dgm:spPr/>
      <dgm:t>
        <a:bodyPr/>
        <a:lstStyle/>
        <a:p>
          <a:r>
            <a:rPr lang="es-ES" dirty="0"/>
            <a:t>Nacionalismo exacerbado </a:t>
          </a:r>
        </a:p>
      </dgm:t>
    </dgm:pt>
    <dgm:pt modelId="{CA7BFBD6-427B-41D7-A7E8-40BB9E8F772E}" type="parTrans" cxnId="{7F51EFF5-A4B2-48B2-80DC-AAF94F0BFFBE}">
      <dgm:prSet/>
      <dgm:spPr/>
      <dgm:t>
        <a:bodyPr/>
        <a:lstStyle/>
        <a:p>
          <a:endParaRPr lang="es-ES"/>
        </a:p>
      </dgm:t>
    </dgm:pt>
    <dgm:pt modelId="{EC715903-096F-4C2D-A9B9-E708045BDC7A}" type="sibTrans" cxnId="{7F51EFF5-A4B2-48B2-80DC-AAF94F0BFFBE}">
      <dgm:prSet/>
      <dgm:spPr/>
      <dgm:t>
        <a:bodyPr/>
        <a:lstStyle/>
        <a:p>
          <a:endParaRPr lang="es-ES"/>
        </a:p>
      </dgm:t>
    </dgm:pt>
    <dgm:pt modelId="{1C8AB92C-F554-413F-A83A-B7FD74FB9DF9}">
      <dgm:prSet phldrT="[Texto]"/>
      <dgm:spPr/>
      <dgm:t>
        <a:bodyPr/>
        <a:lstStyle/>
        <a:p>
          <a:r>
            <a:rPr lang="es-ES" dirty="0"/>
            <a:t>Militarismo</a:t>
          </a:r>
        </a:p>
      </dgm:t>
    </dgm:pt>
    <dgm:pt modelId="{93618888-0C6D-481C-AFE9-26ED3C4AF094}" type="parTrans" cxnId="{FD5A0BE7-BC61-4E99-B49C-7D56E5D0DE15}">
      <dgm:prSet/>
      <dgm:spPr/>
    </dgm:pt>
    <dgm:pt modelId="{E84889B6-26E8-453E-AD87-9A299A8020C6}" type="sibTrans" cxnId="{FD5A0BE7-BC61-4E99-B49C-7D56E5D0DE15}">
      <dgm:prSet/>
      <dgm:spPr/>
    </dgm:pt>
    <dgm:pt modelId="{9ECADD49-5D92-4858-BB28-065EC7030B6C}">
      <dgm:prSet phldrT="[Texto]"/>
      <dgm:spPr/>
      <dgm:t>
        <a:bodyPr/>
        <a:lstStyle/>
        <a:p>
          <a:r>
            <a:rPr lang="es-ES" dirty="0"/>
            <a:t>Nacional-Sindicalismo</a:t>
          </a:r>
        </a:p>
      </dgm:t>
    </dgm:pt>
    <dgm:pt modelId="{97B7CAFB-98DE-45D0-AF43-0F0338F225FC}" type="parTrans" cxnId="{3DF82BCD-F4D8-4A20-9018-9CE83BC39943}">
      <dgm:prSet/>
      <dgm:spPr/>
    </dgm:pt>
    <dgm:pt modelId="{924EB749-C0DC-40DC-89BA-D77C6269FFC7}" type="sibTrans" cxnId="{3DF82BCD-F4D8-4A20-9018-9CE83BC39943}">
      <dgm:prSet/>
      <dgm:spPr/>
    </dgm:pt>
    <dgm:pt modelId="{555FD736-D9FF-45EB-9C0A-05B49CAAD1AD}">
      <dgm:prSet phldrT="[Texto]"/>
      <dgm:spPr/>
      <dgm:t>
        <a:bodyPr/>
        <a:lstStyle/>
        <a:p>
          <a:r>
            <a:rPr lang="es-ES" dirty="0"/>
            <a:t>Culto a la personalidad</a:t>
          </a:r>
        </a:p>
      </dgm:t>
    </dgm:pt>
    <dgm:pt modelId="{E3098608-A608-4B20-835A-F7F5A820849E}" type="parTrans" cxnId="{AC4FDB43-D896-43CF-BA6B-19E8AB6399B4}">
      <dgm:prSet/>
      <dgm:spPr/>
    </dgm:pt>
    <dgm:pt modelId="{99D40445-F528-4A3D-A025-E8BABE75734C}" type="sibTrans" cxnId="{AC4FDB43-D896-43CF-BA6B-19E8AB6399B4}">
      <dgm:prSet/>
      <dgm:spPr/>
    </dgm:pt>
    <dgm:pt modelId="{FE45C4B3-A95A-4F88-9EA3-A22404E4F7D0}">
      <dgm:prSet phldrT="[Texto]"/>
      <dgm:spPr/>
      <dgm:t>
        <a:bodyPr/>
        <a:lstStyle/>
        <a:p>
          <a:r>
            <a:rPr lang="es-ES" dirty="0"/>
            <a:t>Nacional-catolicismo</a:t>
          </a:r>
        </a:p>
      </dgm:t>
    </dgm:pt>
    <dgm:pt modelId="{4444DA61-D818-41E4-97D4-86B817CE3B04}" type="parTrans" cxnId="{46F3C552-1EF9-40CF-BC48-664AE40F2CB2}">
      <dgm:prSet/>
      <dgm:spPr/>
    </dgm:pt>
    <dgm:pt modelId="{55F2AC40-145F-443A-B208-2FFCA4779318}" type="sibTrans" cxnId="{46F3C552-1EF9-40CF-BC48-664AE40F2CB2}">
      <dgm:prSet/>
      <dgm:spPr/>
    </dgm:pt>
    <dgm:pt modelId="{F7C48964-5A13-4095-90C4-8C2845440DF5}" type="pres">
      <dgm:prSet presAssocID="{38A8CE39-2B09-45FF-A9F1-ED46B74DA9F4}" presName="diagram" presStyleCnt="0">
        <dgm:presLayoutVars>
          <dgm:dir/>
          <dgm:resizeHandles val="exact"/>
        </dgm:presLayoutVars>
      </dgm:prSet>
      <dgm:spPr/>
    </dgm:pt>
    <dgm:pt modelId="{201AC69D-AAB4-4406-87E4-B0CE51278ADD}" type="pres">
      <dgm:prSet presAssocID="{7D86E5F2-A156-4974-9637-C0ACF96A7D47}" presName="node" presStyleLbl="node1" presStyleIdx="0" presStyleCnt="9">
        <dgm:presLayoutVars>
          <dgm:bulletEnabled val="1"/>
        </dgm:presLayoutVars>
      </dgm:prSet>
      <dgm:spPr/>
    </dgm:pt>
    <dgm:pt modelId="{6E790382-0258-4E04-9D12-5113D71DC377}" type="pres">
      <dgm:prSet presAssocID="{42EB100C-0132-4C92-8E38-A3187DCD30CF}" presName="sibTrans" presStyleCnt="0"/>
      <dgm:spPr/>
    </dgm:pt>
    <dgm:pt modelId="{10502BDA-4E69-41DE-84D4-95C954C1550B}" type="pres">
      <dgm:prSet presAssocID="{901E574A-8ABF-4549-A791-06AD90FEC67B}" presName="node" presStyleLbl="node1" presStyleIdx="1" presStyleCnt="9">
        <dgm:presLayoutVars>
          <dgm:bulletEnabled val="1"/>
        </dgm:presLayoutVars>
      </dgm:prSet>
      <dgm:spPr/>
    </dgm:pt>
    <dgm:pt modelId="{6E3BA64D-AE4F-4B46-8B93-D3CDF78F25E2}" type="pres">
      <dgm:prSet presAssocID="{9C432C24-39D5-4E06-8AD1-7936EE8A83F5}" presName="sibTrans" presStyleCnt="0"/>
      <dgm:spPr/>
    </dgm:pt>
    <dgm:pt modelId="{87244DFE-3C77-475D-A7C4-CA1C1A643BCF}" type="pres">
      <dgm:prSet presAssocID="{A70B5EA8-6CC9-4D31-89E9-F7C62732B464}" presName="node" presStyleLbl="node1" presStyleIdx="2" presStyleCnt="9">
        <dgm:presLayoutVars>
          <dgm:bulletEnabled val="1"/>
        </dgm:presLayoutVars>
      </dgm:prSet>
      <dgm:spPr/>
    </dgm:pt>
    <dgm:pt modelId="{19D73657-B304-4E57-BA1E-345A941F62E6}" type="pres">
      <dgm:prSet presAssocID="{55054FC8-B703-4F72-84F6-D3C247C70C97}" presName="sibTrans" presStyleCnt="0"/>
      <dgm:spPr/>
    </dgm:pt>
    <dgm:pt modelId="{BBF40F2E-A492-4378-A08A-50C873A30BB4}" type="pres">
      <dgm:prSet presAssocID="{80EEAB2F-72B8-4D69-9AC6-C32367192727}" presName="node" presStyleLbl="node1" presStyleIdx="3" presStyleCnt="9">
        <dgm:presLayoutVars>
          <dgm:bulletEnabled val="1"/>
        </dgm:presLayoutVars>
      </dgm:prSet>
      <dgm:spPr/>
    </dgm:pt>
    <dgm:pt modelId="{FC70956F-A6B5-470F-A05B-4C15146865DE}" type="pres">
      <dgm:prSet presAssocID="{3523754E-9145-486C-AF1F-7560F947A412}" presName="sibTrans" presStyleCnt="0"/>
      <dgm:spPr/>
    </dgm:pt>
    <dgm:pt modelId="{DA566307-8EDF-45AF-8CA5-47081EC6BCD3}" type="pres">
      <dgm:prSet presAssocID="{38069456-DB8B-4F70-849F-C1F16E2FEDF2}" presName="node" presStyleLbl="node1" presStyleIdx="4" presStyleCnt="9">
        <dgm:presLayoutVars>
          <dgm:bulletEnabled val="1"/>
        </dgm:presLayoutVars>
      </dgm:prSet>
      <dgm:spPr/>
    </dgm:pt>
    <dgm:pt modelId="{50C3F774-C1EB-4C02-A042-C78833543C7A}" type="pres">
      <dgm:prSet presAssocID="{EC715903-096F-4C2D-A9B9-E708045BDC7A}" presName="sibTrans" presStyleCnt="0"/>
      <dgm:spPr/>
    </dgm:pt>
    <dgm:pt modelId="{67225FCE-EB31-4498-8F83-42EA0F754389}" type="pres">
      <dgm:prSet presAssocID="{9ECADD49-5D92-4858-BB28-065EC7030B6C}" presName="node" presStyleLbl="node1" presStyleIdx="5" presStyleCnt="9">
        <dgm:presLayoutVars>
          <dgm:bulletEnabled val="1"/>
        </dgm:presLayoutVars>
      </dgm:prSet>
      <dgm:spPr/>
    </dgm:pt>
    <dgm:pt modelId="{E335C40A-837E-4F2E-A3BF-8FE3E4598D5A}" type="pres">
      <dgm:prSet presAssocID="{924EB749-C0DC-40DC-89BA-D77C6269FFC7}" presName="sibTrans" presStyleCnt="0"/>
      <dgm:spPr/>
    </dgm:pt>
    <dgm:pt modelId="{E9491BD7-0636-467F-9451-3E63EB32DAA4}" type="pres">
      <dgm:prSet presAssocID="{555FD736-D9FF-45EB-9C0A-05B49CAAD1AD}" presName="node" presStyleLbl="node1" presStyleIdx="6" presStyleCnt="9">
        <dgm:presLayoutVars>
          <dgm:bulletEnabled val="1"/>
        </dgm:presLayoutVars>
      </dgm:prSet>
      <dgm:spPr/>
    </dgm:pt>
    <dgm:pt modelId="{12A4F773-A5BC-4437-AA9C-7B64B6C5EA19}" type="pres">
      <dgm:prSet presAssocID="{99D40445-F528-4A3D-A025-E8BABE75734C}" presName="sibTrans" presStyleCnt="0"/>
      <dgm:spPr/>
    </dgm:pt>
    <dgm:pt modelId="{2A2E67F6-343D-4841-837E-A7C7DB05BCF2}" type="pres">
      <dgm:prSet presAssocID="{FE45C4B3-A95A-4F88-9EA3-A22404E4F7D0}" presName="node" presStyleLbl="node1" presStyleIdx="7" presStyleCnt="9">
        <dgm:presLayoutVars>
          <dgm:bulletEnabled val="1"/>
        </dgm:presLayoutVars>
      </dgm:prSet>
      <dgm:spPr/>
    </dgm:pt>
    <dgm:pt modelId="{13C72F7B-A0BE-46FA-90E9-DBBA4F5820C0}" type="pres">
      <dgm:prSet presAssocID="{55F2AC40-145F-443A-B208-2FFCA4779318}" presName="sibTrans" presStyleCnt="0"/>
      <dgm:spPr/>
    </dgm:pt>
    <dgm:pt modelId="{19AC558E-DB49-4D93-AB44-B0F1BBF1F75C}" type="pres">
      <dgm:prSet presAssocID="{1C8AB92C-F554-413F-A83A-B7FD74FB9DF9}" presName="node" presStyleLbl="node1" presStyleIdx="8" presStyleCnt="9">
        <dgm:presLayoutVars>
          <dgm:bulletEnabled val="1"/>
        </dgm:presLayoutVars>
      </dgm:prSet>
      <dgm:spPr/>
    </dgm:pt>
  </dgm:ptLst>
  <dgm:cxnLst>
    <dgm:cxn modelId="{07502710-25E3-48E8-A9DF-F0F5C9B4D274}" type="presOf" srcId="{555FD736-D9FF-45EB-9C0A-05B49CAAD1AD}" destId="{E9491BD7-0636-467F-9451-3E63EB32DAA4}" srcOrd="0" destOrd="0" presId="urn:microsoft.com/office/officeart/2005/8/layout/default"/>
    <dgm:cxn modelId="{8BFDC834-7EBD-4EE6-B2D8-AFDF435928CA}" type="presOf" srcId="{901E574A-8ABF-4549-A791-06AD90FEC67B}" destId="{10502BDA-4E69-41DE-84D4-95C954C1550B}" srcOrd="0" destOrd="0" presId="urn:microsoft.com/office/officeart/2005/8/layout/default"/>
    <dgm:cxn modelId="{80259E3D-8416-4542-812A-A64345FAB9E5}" srcId="{38A8CE39-2B09-45FF-A9F1-ED46B74DA9F4}" destId="{7D86E5F2-A156-4974-9637-C0ACF96A7D47}" srcOrd="0" destOrd="0" parTransId="{39A7D424-7263-40BD-924E-CE9ECB3492C8}" sibTransId="{42EB100C-0132-4C92-8E38-A3187DCD30CF}"/>
    <dgm:cxn modelId="{AC4FDB43-D896-43CF-BA6B-19E8AB6399B4}" srcId="{38A8CE39-2B09-45FF-A9F1-ED46B74DA9F4}" destId="{555FD736-D9FF-45EB-9C0A-05B49CAAD1AD}" srcOrd="6" destOrd="0" parTransId="{E3098608-A608-4B20-835A-F7F5A820849E}" sibTransId="{99D40445-F528-4A3D-A025-E8BABE75734C}"/>
    <dgm:cxn modelId="{8DF33D45-5C48-4041-B443-D6C520534B2B}" type="presOf" srcId="{A70B5EA8-6CC9-4D31-89E9-F7C62732B464}" destId="{87244DFE-3C77-475D-A7C4-CA1C1A643BCF}" srcOrd="0" destOrd="0" presId="urn:microsoft.com/office/officeart/2005/8/layout/default"/>
    <dgm:cxn modelId="{53CE9A68-12BC-47FA-9C6D-9FD5713E0330}" srcId="{38A8CE39-2B09-45FF-A9F1-ED46B74DA9F4}" destId="{901E574A-8ABF-4549-A791-06AD90FEC67B}" srcOrd="1" destOrd="0" parTransId="{5512B7B0-4A5E-4357-AE23-77B48B8AB5CE}" sibTransId="{9C432C24-39D5-4E06-8AD1-7936EE8A83F5}"/>
    <dgm:cxn modelId="{41DA186A-F2DC-4135-8254-CBFE86F0AC1B}" type="presOf" srcId="{7D86E5F2-A156-4974-9637-C0ACF96A7D47}" destId="{201AC69D-AAB4-4406-87E4-B0CE51278ADD}" srcOrd="0" destOrd="0" presId="urn:microsoft.com/office/officeart/2005/8/layout/default"/>
    <dgm:cxn modelId="{46F3C552-1EF9-40CF-BC48-664AE40F2CB2}" srcId="{38A8CE39-2B09-45FF-A9F1-ED46B74DA9F4}" destId="{FE45C4B3-A95A-4F88-9EA3-A22404E4F7D0}" srcOrd="7" destOrd="0" parTransId="{4444DA61-D818-41E4-97D4-86B817CE3B04}" sibTransId="{55F2AC40-145F-443A-B208-2FFCA4779318}"/>
    <dgm:cxn modelId="{2A866A73-8992-4F95-AE21-38FEB3281D9A}" type="presOf" srcId="{38069456-DB8B-4F70-849F-C1F16E2FEDF2}" destId="{DA566307-8EDF-45AF-8CA5-47081EC6BCD3}" srcOrd="0" destOrd="0" presId="urn:microsoft.com/office/officeart/2005/8/layout/default"/>
    <dgm:cxn modelId="{61BC8BA9-387E-4398-ABFE-F2AC6FA4C647}" srcId="{38A8CE39-2B09-45FF-A9F1-ED46B74DA9F4}" destId="{80EEAB2F-72B8-4D69-9AC6-C32367192727}" srcOrd="3" destOrd="0" parTransId="{1A4A6212-A243-485C-A8E9-BB29E659ADB4}" sibTransId="{3523754E-9145-486C-AF1F-7560F947A412}"/>
    <dgm:cxn modelId="{95D0F1B4-691C-458A-A0DB-E0D0E8621FC9}" type="presOf" srcId="{38A8CE39-2B09-45FF-A9F1-ED46B74DA9F4}" destId="{F7C48964-5A13-4095-90C4-8C2845440DF5}" srcOrd="0" destOrd="0" presId="urn:microsoft.com/office/officeart/2005/8/layout/default"/>
    <dgm:cxn modelId="{940130C2-2AD3-458C-8685-AD0849E134AB}" type="presOf" srcId="{9ECADD49-5D92-4858-BB28-065EC7030B6C}" destId="{67225FCE-EB31-4498-8F83-42EA0F754389}" srcOrd="0" destOrd="0" presId="urn:microsoft.com/office/officeart/2005/8/layout/default"/>
    <dgm:cxn modelId="{D4DA57C9-97A5-44EF-9DE0-6535C1728AA5}" type="presOf" srcId="{1C8AB92C-F554-413F-A83A-B7FD74FB9DF9}" destId="{19AC558E-DB49-4D93-AB44-B0F1BBF1F75C}" srcOrd="0" destOrd="0" presId="urn:microsoft.com/office/officeart/2005/8/layout/default"/>
    <dgm:cxn modelId="{3DF82BCD-F4D8-4A20-9018-9CE83BC39943}" srcId="{38A8CE39-2B09-45FF-A9F1-ED46B74DA9F4}" destId="{9ECADD49-5D92-4858-BB28-065EC7030B6C}" srcOrd="5" destOrd="0" parTransId="{97B7CAFB-98DE-45D0-AF43-0F0338F225FC}" sibTransId="{924EB749-C0DC-40DC-89BA-D77C6269FFC7}"/>
    <dgm:cxn modelId="{8A0F9CD9-F158-493F-97D7-6272745C0E38}" type="presOf" srcId="{80EEAB2F-72B8-4D69-9AC6-C32367192727}" destId="{BBF40F2E-A492-4378-A08A-50C873A30BB4}" srcOrd="0" destOrd="0" presId="urn:microsoft.com/office/officeart/2005/8/layout/default"/>
    <dgm:cxn modelId="{B489DFDB-B42F-49C6-AA84-8410B2BB4D47}" type="presOf" srcId="{FE45C4B3-A95A-4F88-9EA3-A22404E4F7D0}" destId="{2A2E67F6-343D-4841-837E-A7C7DB05BCF2}" srcOrd="0" destOrd="0" presId="urn:microsoft.com/office/officeart/2005/8/layout/default"/>
    <dgm:cxn modelId="{FD5A0BE7-BC61-4E99-B49C-7D56E5D0DE15}" srcId="{38A8CE39-2B09-45FF-A9F1-ED46B74DA9F4}" destId="{1C8AB92C-F554-413F-A83A-B7FD74FB9DF9}" srcOrd="8" destOrd="0" parTransId="{93618888-0C6D-481C-AFE9-26ED3C4AF094}" sibTransId="{E84889B6-26E8-453E-AD87-9A299A8020C6}"/>
    <dgm:cxn modelId="{BD16D7F4-DD73-4C8D-A832-F20CDC1A9E8F}" srcId="{38A8CE39-2B09-45FF-A9F1-ED46B74DA9F4}" destId="{A70B5EA8-6CC9-4D31-89E9-F7C62732B464}" srcOrd="2" destOrd="0" parTransId="{0DD18686-09A4-4AD2-9397-C0E678DBE621}" sibTransId="{55054FC8-B703-4F72-84F6-D3C247C70C97}"/>
    <dgm:cxn modelId="{7F51EFF5-A4B2-48B2-80DC-AAF94F0BFFBE}" srcId="{38A8CE39-2B09-45FF-A9F1-ED46B74DA9F4}" destId="{38069456-DB8B-4F70-849F-C1F16E2FEDF2}" srcOrd="4" destOrd="0" parTransId="{CA7BFBD6-427B-41D7-A7E8-40BB9E8F772E}" sibTransId="{EC715903-096F-4C2D-A9B9-E708045BDC7A}"/>
    <dgm:cxn modelId="{A2E409A7-0823-41B9-9538-08E2C99783A0}" type="presParOf" srcId="{F7C48964-5A13-4095-90C4-8C2845440DF5}" destId="{201AC69D-AAB4-4406-87E4-B0CE51278ADD}" srcOrd="0" destOrd="0" presId="urn:microsoft.com/office/officeart/2005/8/layout/default"/>
    <dgm:cxn modelId="{DF73446E-F22E-480B-8F99-DE53863ED500}" type="presParOf" srcId="{F7C48964-5A13-4095-90C4-8C2845440DF5}" destId="{6E790382-0258-4E04-9D12-5113D71DC377}" srcOrd="1" destOrd="0" presId="urn:microsoft.com/office/officeart/2005/8/layout/default"/>
    <dgm:cxn modelId="{FD0360FB-10B3-4273-9637-23720C0198C5}" type="presParOf" srcId="{F7C48964-5A13-4095-90C4-8C2845440DF5}" destId="{10502BDA-4E69-41DE-84D4-95C954C1550B}" srcOrd="2" destOrd="0" presId="urn:microsoft.com/office/officeart/2005/8/layout/default"/>
    <dgm:cxn modelId="{616D2250-FC84-4312-819D-E657034EADDD}" type="presParOf" srcId="{F7C48964-5A13-4095-90C4-8C2845440DF5}" destId="{6E3BA64D-AE4F-4B46-8B93-D3CDF78F25E2}" srcOrd="3" destOrd="0" presId="urn:microsoft.com/office/officeart/2005/8/layout/default"/>
    <dgm:cxn modelId="{257CA274-C50D-44AF-94AE-72F2345D1305}" type="presParOf" srcId="{F7C48964-5A13-4095-90C4-8C2845440DF5}" destId="{87244DFE-3C77-475D-A7C4-CA1C1A643BCF}" srcOrd="4" destOrd="0" presId="urn:microsoft.com/office/officeart/2005/8/layout/default"/>
    <dgm:cxn modelId="{78E507A8-0742-4AEB-8D97-591DD12148A9}" type="presParOf" srcId="{F7C48964-5A13-4095-90C4-8C2845440DF5}" destId="{19D73657-B304-4E57-BA1E-345A941F62E6}" srcOrd="5" destOrd="0" presId="urn:microsoft.com/office/officeart/2005/8/layout/default"/>
    <dgm:cxn modelId="{5B1BC28F-0396-4449-8A0A-2DF06406B4A4}" type="presParOf" srcId="{F7C48964-5A13-4095-90C4-8C2845440DF5}" destId="{BBF40F2E-A492-4378-A08A-50C873A30BB4}" srcOrd="6" destOrd="0" presId="urn:microsoft.com/office/officeart/2005/8/layout/default"/>
    <dgm:cxn modelId="{FDB18121-0A64-45C5-8B45-701126B8B18C}" type="presParOf" srcId="{F7C48964-5A13-4095-90C4-8C2845440DF5}" destId="{FC70956F-A6B5-470F-A05B-4C15146865DE}" srcOrd="7" destOrd="0" presId="urn:microsoft.com/office/officeart/2005/8/layout/default"/>
    <dgm:cxn modelId="{DAB0A83D-CA71-4082-8257-D6F727FC8528}" type="presParOf" srcId="{F7C48964-5A13-4095-90C4-8C2845440DF5}" destId="{DA566307-8EDF-45AF-8CA5-47081EC6BCD3}" srcOrd="8" destOrd="0" presId="urn:microsoft.com/office/officeart/2005/8/layout/default"/>
    <dgm:cxn modelId="{0AC2AD46-4F0A-41CE-BC9E-C068433FDBA6}" type="presParOf" srcId="{F7C48964-5A13-4095-90C4-8C2845440DF5}" destId="{50C3F774-C1EB-4C02-A042-C78833543C7A}" srcOrd="9" destOrd="0" presId="urn:microsoft.com/office/officeart/2005/8/layout/default"/>
    <dgm:cxn modelId="{4D5D3C10-CFBD-455C-8DA4-E732E39C817F}" type="presParOf" srcId="{F7C48964-5A13-4095-90C4-8C2845440DF5}" destId="{67225FCE-EB31-4498-8F83-42EA0F754389}" srcOrd="10" destOrd="0" presId="urn:microsoft.com/office/officeart/2005/8/layout/default"/>
    <dgm:cxn modelId="{75BDE437-2AD2-4A4D-859E-A22DA9F4A05C}" type="presParOf" srcId="{F7C48964-5A13-4095-90C4-8C2845440DF5}" destId="{E335C40A-837E-4F2E-A3BF-8FE3E4598D5A}" srcOrd="11" destOrd="0" presId="urn:microsoft.com/office/officeart/2005/8/layout/default"/>
    <dgm:cxn modelId="{AF61119C-F332-4273-ABA0-4D327EF68170}" type="presParOf" srcId="{F7C48964-5A13-4095-90C4-8C2845440DF5}" destId="{E9491BD7-0636-467F-9451-3E63EB32DAA4}" srcOrd="12" destOrd="0" presId="urn:microsoft.com/office/officeart/2005/8/layout/default"/>
    <dgm:cxn modelId="{B31C254C-1836-42D7-B66D-6F84DF54200C}" type="presParOf" srcId="{F7C48964-5A13-4095-90C4-8C2845440DF5}" destId="{12A4F773-A5BC-4437-AA9C-7B64B6C5EA19}" srcOrd="13" destOrd="0" presId="urn:microsoft.com/office/officeart/2005/8/layout/default"/>
    <dgm:cxn modelId="{B56ED484-42FA-4021-957C-183829849338}" type="presParOf" srcId="{F7C48964-5A13-4095-90C4-8C2845440DF5}" destId="{2A2E67F6-343D-4841-837E-A7C7DB05BCF2}" srcOrd="14" destOrd="0" presId="urn:microsoft.com/office/officeart/2005/8/layout/default"/>
    <dgm:cxn modelId="{DDFD16B2-DDAB-4F2E-98A4-0FF7D1612F9F}" type="presParOf" srcId="{F7C48964-5A13-4095-90C4-8C2845440DF5}" destId="{13C72F7B-A0BE-46FA-90E9-DBBA4F5820C0}" srcOrd="15" destOrd="0" presId="urn:microsoft.com/office/officeart/2005/8/layout/default"/>
    <dgm:cxn modelId="{44BC7C46-21CD-4B85-B87A-6FAD965DCFFE}" type="presParOf" srcId="{F7C48964-5A13-4095-90C4-8C2845440DF5}" destId="{19AC558E-DB49-4D93-AB44-B0F1BBF1F75C}"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0B6957-B90D-4C7A-BF17-B242EFA4BCA7}"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s-ES"/>
        </a:p>
      </dgm:t>
    </dgm:pt>
    <dgm:pt modelId="{25407385-8FB1-4505-B9D9-B4B591DEB660}">
      <dgm:prSet phldrT="[Texto]" custT="1"/>
      <dgm:spPr/>
      <dgm:t>
        <a:bodyPr/>
        <a:lstStyle/>
        <a:p>
          <a:r>
            <a:rPr lang="es-ES" sz="1600" dirty="0"/>
            <a:t>Jefatura del Estado</a:t>
          </a:r>
        </a:p>
      </dgm:t>
    </dgm:pt>
    <dgm:pt modelId="{CE102DB4-4C64-4DC4-8FA0-B57E3F6E9BA0}" type="parTrans" cxnId="{ACF87089-6A24-4731-832E-18450AE0FDF7}">
      <dgm:prSet/>
      <dgm:spPr/>
      <dgm:t>
        <a:bodyPr/>
        <a:lstStyle/>
        <a:p>
          <a:endParaRPr lang="es-ES"/>
        </a:p>
      </dgm:t>
    </dgm:pt>
    <dgm:pt modelId="{B5AE2858-A33A-492E-98B2-BF8D528A480D}" type="sibTrans" cxnId="{ACF87089-6A24-4731-832E-18450AE0FDF7}">
      <dgm:prSet/>
      <dgm:spPr/>
    </dgm:pt>
    <dgm:pt modelId="{BB61B5F2-8FF5-4BB4-A0FD-4F3080987A39}">
      <dgm:prSet phldrT="[Texto]"/>
      <dgm:spPr/>
      <dgm:t>
        <a:bodyPr/>
        <a:lstStyle/>
        <a:p>
          <a:r>
            <a:rPr lang="es-ES" dirty="0"/>
            <a:t>Poder Ejecutivo</a:t>
          </a:r>
        </a:p>
      </dgm:t>
    </dgm:pt>
    <dgm:pt modelId="{F9A78E7E-14EC-4AD4-A0D2-4CB2C74A3D54}" type="parTrans" cxnId="{C447F0B1-5263-4AB1-A5F4-443CE1F35B3B}">
      <dgm:prSet/>
      <dgm:spPr/>
      <dgm:t>
        <a:bodyPr/>
        <a:lstStyle/>
        <a:p>
          <a:endParaRPr lang="es-ES"/>
        </a:p>
      </dgm:t>
    </dgm:pt>
    <dgm:pt modelId="{A08DB9AF-18BF-461D-BB9C-EF4016037972}" type="sibTrans" cxnId="{C447F0B1-5263-4AB1-A5F4-443CE1F35B3B}">
      <dgm:prSet/>
      <dgm:spPr/>
    </dgm:pt>
    <dgm:pt modelId="{A410B3D6-EB54-45D9-B333-F65EC0BE0ED8}">
      <dgm:prSet phldrT="[Texto]"/>
      <dgm:spPr/>
      <dgm:t>
        <a:bodyPr/>
        <a:lstStyle/>
        <a:p>
          <a:r>
            <a:rPr lang="es-ES" dirty="0"/>
            <a:t>Poder Legislativo y órganos deliberativos</a:t>
          </a:r>
        </a:p>
      </dgm:t>
    </dgm:pt>
    <dgm:pt modelId="{49C5C4DE-197E-40B2-B784-019863181924}" type="parTrans" cxnId="{C1AAE700-9B01-4699-BE27-045EEFA9D7DD}">
      <dgm:prSet/>
      <dgm:spPr/>
      <dgm:t>
        <a:bodyPr/>
        <a:lstStyle/>
        <a:p>
          <a:endParaRPr lang="es-ES"/>
        </a:p>
      </dgm:t>
    </dgm:pt>
    <dgm:pt modelId="{CD72C9A8-DE0E-4782-A4C2-8A7CD211C1BE}" type="sibTrans" cxnId="{C1AAE700-9B01-4699-BE27-045EEFA9D7DD}">
      <dgm:prSet/>
      <dgm:spPr/>
      <dgm:t>
        <a:bodyPr/>
        <a:lstStyle/>
        <a:p>
          <a:endParaRPr lang="es-ES"/>
        </a:p>
      </dgm:t>
    </dgm:pt>
    <dgm:pt modelId="{2A4B6BC6-6DDB-42E8-8693-210196D87BAA}">
      <dgm:prSet phldrT="[Texto]"/>
      <dgm:spPr/>
      <dgm:t>
        <a:bodyPr/>
        <a:lstStyle/>
        <a:p>
          <a:r>
            <a:rPr lang="es-ES" dirty="0"/>
            <a:t>Poder Judicial</a:t>
          </a:r>
        </a:p>
      </dgm:t>
    </dgm:pt>
    <dgm:pt modelId="{91979C1D-D4EA-4F77-8E02-E7C54C426561}" type="parTrans" cxnId="{7F12492C-E770-4F79-8138-D119887B8C39}">
      <dgm:prSet/>
      <dgm:spPr/>
      <dgm:t>
        <a:bodyPr/>
        <a:lstStyle/>
        <a:p>
          <a:endParaRPr lang="es-ES"/>
        </a:p>
      </dgm:t>
    </dgm:pt>
    <dgm:pt modelId="{15D7EA2B-3A10-4F3D-850A-B0D11237492D}" type="sibTrans" cxnId="{7F12492C-E770-4F79-8138-D119887B8C39}">
      <dgm:prSet/>
      <dgm:spPr/>
      <dgm:t>
        <a:bodyPr/>
        <a:lstStyle/>
        <a:p>
          <a:endParaRPr lang="es-ES"/>
        </a:p>
      </dgm:t>
    </dgm:pt>
    <dgm:pt modelId="{1C3162EA-78E9-4E10-BDBD-4430F6584520}">
      <dgm:prSet phldrT="[Texto]"/>
      <dgm:spPr/>
      <dgm:t>
        <a:bodyPr/>
        <a:lstStyle/>
        <a:p>
          <a:r>
            <a:rPr lang="es-ES" dirty="0"/>
            <a:t>Ministerios</a:t>
          </a:r>
        </a:p>
      </dgm:t>
    </dgm:pt>
    <dgm:pt modelId="{401ED5B2-AF16-4DCE-BF39-FFE8AE3C6A74}" type="parTrans" cxnId="{6427686B-D9CD-46A8-9C60-75A782BACDA7}">
      <dgm:prSet/>
      <dgm:spPr/>
      <dgm:t>
        <a:bodyPr/>
        <a:lstStyle/>
        <a:p>
          <a:endParaRPr lang="es-ES"/>
        </a:p>
      </dgm:t>
    </dgm:pt>
    <dgm:pt modelId="{A96207F5-061F-4505-BE15-3124B4E76E40}" type="sibTrans" cxnId="{6427686B-D9CD-46A8-9C60-75A782BACDA7}">
      <dgm:prSet/>
      <dgm:spPr/>
      <dgm:t>
        <a:bodyPr/>
        <a:lstStyle/>
        <a:p>
          <a:endParaRPr lang="es-ES"/>
        </a:p>
      </dgm:t>
    </dgm:pt>
    <dgm:pt modelId="{A352ADE3-4888-4077-8A78-3D18B0BA5C7C}">
      <dgm:prSet phldrT="[Texto]"/>
      <dgm:spPr/>
      <dgm:t>
        <a:bodyPr/>
        <a:lstStyle/>
        <a:p>
          <a:r>
            <a:rPr lang="es-ES" dirty="0"/>
            <a:t>Gobernadores Civiles</a:t>
          </a:r>
        </a:p>
      </dgm:t>
    </dgm:pt>
    <dgm:pt modelId="{981DEA20-43DE-4AAB-AC16-4F9B08F792A9}" type="parTrans" cxnId="{B4489112-0BA2-466D-A38D-32DCB8ECFB23}">
      <dgm:prSet/>
      <dgm:spPr/>
      <dgm:t>
        <a:bodyPr/>
        <a:lstStyle/>
        <a:p>
          <a:endParaRPr lang="es-ES"/>
        </a:p>
      </dgm:t>
    </dgm:pt>
    <dgm:pt modelId="{E1CB0B31-7026-432D-8B76-E5C5F480FAF1}" type="sibTrans" cxnId="{B4489112-0BA2-466D-A38D-32DCB8ECFB23}">
      <dgm:prSet/>
      <dgm:spPr/>
      <dgm:t>
        <a:bodyPr/>
        <a:lstStyle/>
        <a:p>
          <a:endParaRPr lang="es-ES"/>
        </a:p>
      </dgm:t>
    </dgm:pt>
    <dgm:pt modelId="{93C6C92E-13BF-4751-9DEF-BE6279A2E80A}">
      <dgm:prSet phldrT="[Texto]"/>
      <dgm:spPr/>
      <dgm:t>
        <a:bodyPr/>
        <a:lstStyle/>
        <a:p>
          <a:r>
            <a:rPr lang="es-ES" dirty="0"/>
            <a:t>Consejo Nacional del Movimiento</a:t>
          </a:r>
        </a:p>
      </dgm:t>
    </dgm:pt>
    <dgm:pt modelId="{A2C5F65D-8E1D-49B8-8B67-9492B77114EC}" type="parTrans" cxnId="{23615506-004B-4E1C-9DD7-EB7FBEF1613B}">
      <dgm:prSet/>
      <dgm:spPr/>
      <dgm:t>
        <a:bodyPr/>
        <a:lstStyle/>
        <a:p>
          <a:endParaRPr lang="es-ES"/>
        </a:p>
      </dgm:t>
    </dgm:pt>
    <dgm:pt modelId="{1944504C-E7A5-4B84-A5E7-0CA74B74337B}" type="sibTrans" cxnId="{23615506-004B-4E1C-9DD7-EB7FBEF1613B}">
      <dgm:prSet/>
      <dgm:spPr/>
      <dgm:t>
        <a:bodyPr/>
        <a:lstStyle/>
        <a:p>
          <a:endParaRPr lang="es-ES"/>
        </a:p>
      </dgm:t>
    </dgm:pt>
    <dgm:pt modelId="{8BB1065B-227E-4201-B8F8-8AD61F6660CE}">
      <dgm:prSet phldrT="[Texto]"/>
      <dgm:spPr/>
      <dgm:t>
        <a:bodyPr/>
        <a:lstStyle/>
        <a:p>
          <a:r>
            <a:rPr lang="es-ES" dirty="0"/>
            <a:t>Cortes Españolas</a:t>
          </a:r>
        </a:p>
      </dgm:t>
    </dgm:pt>
    <dgm:pt modelId="{BF65D962-CA5D-4C37-B28B-B3B6116B8CA5}" type="parTrans" cxnId="{DA9FB9DC-9C22-4AD4-B034-066600AC693B}">
      <dgm:prSet/>
      <dgm:spPr/>
      <dgm:t>
        <a:bodyPr/>
        <a:lstStyle/>
        <a:p>
          <a:endParaRPr lang="es-ES"/>
        </a:p>
      </dgm:t>
    </dgm:pt>
    <dgm:pt modelId="{1E4C6DAA-F566-4C0D-91FF-21F01CB7E19B}" type="sibTrans" cxnId="{DA9FB9DC-9C22-4AD4-B034-066600AC693B}">
      <dgm:prSet/>
      <dgm:spPr/>
      <dgm:t>
        <a:bodyPr/>
        <a:lstStyle/>
        <a:p>
          <a:endParaRPr lang="es-ES"/>
        </a:p>
      </dgm:t>
    </dgm:pt>
    <dgm:pt modelId="{AEE858A5-55D2-4FEA-B3D1-3E5D3AC1BF85}">
      <dgm:prSet phldrT="[Texto]"/>
      <dgm:spPr/>
      <dgm:t>
        <a:bodyPr/>
        <a:lstStyle/>
        <a:p>
          <a:r>
            <a:rPr lang="es-ES" dirty="0"/>
            <a:t>Consejo del Reino</a:t>
          </a:r>
        </a:p>
      </dgm:t>
    </dgm:pt>
    <dgm:pt modelId="{D926C4E8-6214-4576-A76A-65CEA560DABA}" type="parTrans" cxnId="{D6286285-A16C-4BDD-A8DA-264CED82D26C}">
      <dgm:prSet/>
      <dgm:spPr/>
      <dgm:t>
        <a:bodyPr/>
        <a:lstStyle/>
        <a:p>
          <a:endParaRPr lang="es-ES"/>
        </a:p>
      </dgm:t>
    </dgm:pt>
    <dgm:pt modelId="{CC068D47-0B14-4F48-B983-3CCCF983BC75}" type="sibTrans" cxnId="{D6286285-A16C-4BDD-A8DA-264CED82D26C}">
      <dgm:prSet/>
      <dgm:spPr/>
      <dgm:t>
        <a:bodyPr/>
        <a:lstStyle/>
        <a:p>
          <a:endParaRPr lang="es-ES"/>
        </a:p>
      </dgm:t>
    </dgm:pt>
    <dgm:pt modelId="{9CA7CE8B-6E44-4B57-BC65-F1FA1DFEA453}">
      <dgm:prSet phldrT="[Texto]"/>
      <dgm:spPr/>
      <dgm:t>
        <a:bodyPr/>
        <a:lstStyle/>
        <a:p>
          <a:r>
            <a:rPr lang="es-ES" dirty="0"/>
            <a:t>Familia y corporaciones</a:t>
          </a:r>
        </a:p>
      </dgm:t>
    </dgm:pt>
    <dgm:pt modelId="{5031FCF4-E475-4E39-BDC1-F3DB36E79D3D}" type="parTrans" cxnId="{7853E27D-B7DD-4E1D-ADC1-E6BFF460120D}">
      <dgm:prSet/>
      <dgm:spPr/>
      <dgm:t>
        <a:bodyPr/>
        <a:lstStyle/>
        <a:p>
          <a:endParaRPr lang="es-ES"/>
        </a:p>
      </dgm:t>
    </dgm:pt>
    <dgm:pt modelId="{0B6E2AEB-4179-457F-B57B-7AE76A9F580B}" type="sibTrans" cxnId="{7853E27D-B7DD-4E1D-ADC1-E6BFF460120D}">
      <dgm:prSet/>
      <dgm:spPr/>
      <dgm:t>
        <a:bodyPr/>
        <a:lstStyle/>
        <a:p>
          <a:endParaRPr lang="es-ES"/>
        </a:p>
      </dgm:t>
    </dgm:pt>
    <dgm:pt modelId="{B3FD14B7-811A-4CF8-BC81-A906F42CA803}">
      <dgm:prSet phldrT="[Texto]"/>
      <dgm:spPr/>
      <dgm:t>
        <a:bodyPr/>
        <a:lstStyle/>
        <a:p>
          <a:r>
            <a:rPr lang="es-ES" dirty="0"/>
            <a:t>Diputaciones y municipios</a:t>
          </a:r>
        </a:p>
      </dgm:t>
    </dgm:pt>
    <dgm:pt modelId="{EF5F44E5-81EF-4FC4-A049-E4162ABA55E2}" type="parTrans" cxnId="{8419C816-AE54-41EA-BDE1-6533CAAD8596}">
      <dgm:prSet/>
      <dgm:spPr/>
      <dgm:t>
        <a:bodyPr/>
        <a:lstStyle/>
        <a:p>
          <a:endParaRPr lang="es-ES"/>
        </a:p>
      </dgm:t>
    </dgm:pt>
    <dgm:pt modelId="{4CA68BA9-1D66-4449-9422-04773CFD8BF0}" type="sibTrans" cxnId="{8419C816-AE54-41EA-BDE1-6533CAAD8596}">
      <dgm:prSet/>
      <dgm:spPr/>
      <dgm:t>
        <a:bodyPr/>
        <a:lstStyle/>
        <a:p>
          <a:endParaRPr lang="es-ES"/>
        </a:p>
      </dgm:t>
    </dgm:pt>
    <dgm:pt modelId="{C0B4CBA1-1AA3-419C-B0F2-86712DAE30E3}">
      <dgm:prSet phldrT="[Texto]"/>
      <dgm:spPr/>
      <dgm:t>
        <a:bodyPr/>
        <a:lstStyle/>
        <a:p>
          <a:r>
            <a:rPr lang="es-ES" dirty="0"/>
            <a:t>Sindicato Vertical</a:t>
          </a:r>
        </a:p>
      </dgm:t>
    </dgm:pt>
    <dgm:pt modelId="{3B667800-E0BD-4A88-96FA-D5ACF1D28138}" type="parTrans" cxnId="{898A387A-212A-4D66-A83C-76C0A5525013}">
      <dgm:prSet/>
      <dgm:spPr/>
      <dgm:t>
        <a:bodyPr/>
        <a:lstStyle/>
        <a:p>
          <a:endParaRPr lang="es-ES"/>
        </a:p>
      </dgm:t>
    </dgm:pt>
    <dgm:pt modelId="{F21E3210-C0C7-40B1-8CEA-1D8742AA55B5}" type="sibTrans" cxnId="{898A387A-212A-4D66-A83C-76C0A5525013}">
      <dgm:prSet/>
      <dgm:spPr/>
      <dgm:t>
        <a:bodyPr/>
        <a:lstStyle/>
        <a:p>
          <a:endParaRPr lang="es-ES"/>
        </a:p>
      </dgm:t>
    </dgm:pt>
    <dgm:pt modelId="{30275E3C-4572-46A4-90E8-938C58F65220}">
      <dgm:prSet phldrT="[Texto]"/>
      <dgm:spPr/>
      <dgm:t>
        <a:bodyPr/>
        <a:lstStyle/>
        <a:p>
          <a:r>
            <a:rPr lang="es-ES" dirty="0"/>
            <a:t>Tribunal Supremo</a:t>
          </a:r>
        </a:p>
      </dgm:t>
    </dgm:pt>
    <dgm:pt modelId="{8A1D91DD-23C3-4CB2-9739-489CEBDECAD3}" type="parTrans" cxnId="{AF786B28-F609-4C37-94D2-00FE6FAEE48E}">
      <dgm:prSet/>
      <dgm:spPr/>
      <dgm:t>
        <a:bodyPr/>
        <a:lstStyle/>
        <a:p>
          <a:endParaRPr lang="es-ES"/>
        </a:p>
      </dgm:t>
    </dgm:pt>
    <dgm:pt modelId="{D45C2F21-2F8E-4A80-9517-0C7472890E45}" type="sibTrans" cxnId="{AF786B28-F609-4C37-94D2-00FE6FAEE48E}">
      <dgm:prSet/>
      <dgm:spPr/>
      <dgm:t>
        <a:bodyPr/>
        <a:lstStyle/>
        <a:p>
          <a:endParaRPr lang="es-ES"/>
        </a:p>
      </dgm:t>
    </dgm:pt>
    <dgm:pt modelId="{17221CF1-0654-4528-8156-691B8301752B}">
      <dgm:prSet phldrT="[Texto]"/>
      <dgm:spPr/>
      <dgm:t>
        <a:bodyPr/>
        <a:lstStyle/>
        <a:p>
          <a:r>
            <a:rPr lang="es-ES" dirty="0"/>
            <a:t>Audiencias Provinciales y territoriales</a:t>
          </a:r>
        </a:p>
      </dgm:t>
    </dgm:pt>
    <dgm:pt modelId="{0CC65A38-5329-4847-88B9-61751EBBEA90}" type="parTrans" cxnId="{5960A8EC-EE61-481C-BED3-FBF8ADC12BEE}">
      <dgm:prSet/>
      <dgm:spPr/>
      <dgm:t>
        <a:bodyPr/>
        <a:lstStyle/>
        <a:p>
          <a:endParaRPr lang="es-ES"/>
        </a:p>
      </dgm:t>
    </dgm:pt>
    <dgm:pt modelId="{467CC537-0CF2-4BF6-84CA-5DD1AA739D26}" type="sibTrans" cxnId="{5960A8EC-EE61-481C-BED3-FBF8ADC12BEE}">
      <dgm:prSet/>
      <dgm:spPr/>
      <dgm:t>
        <a:bodyPr/>
        <a:lstStyle/>
        <a:p>
          <a:endParaRPr lang="es-ES"/>
        </a:p>
      </dgm:t>
    </dgm:pt>
    <dgm:pt modelId="{712D94FB-DA7A-4F30-A658-7CBDC300D92D}" type="pres">
      <dgm:prSet presAssocID="{930B6957-B90D-4C7A-BF17-B242EFA4BCA7}" presName="hierChild1" presStyleCnt="0">
        <dgm:presLayoutVars>
          <dgm:orgChart val="1"/>
          <dgm:chPref val="1"/>
          <dgm:dir/>
          <dgm:animOne val="branch"/>
          <dgm:animLvl val="lvl"/>
          <dgm:resizeHandles/>
        </dgm:presLayoutVars>
      </dgm:prSet>
      <dgm:spPr/>
    </dgm:pt>
    <dgm:pt modelId="{8FC30690-3CD0-4F6C-8787-3AE06ED5376F}" type="pres">
      <dgm:prSet presAssocID="{25407385-8FB1-4505-B9D9-B4B591DEB660}" presName="hierRoot1" presStyleCnt="0">
        <dgm:presLayoutVars>
          <dgm:hierBranch val="init"/>
        </dgm:presLayoutVars>
      </dgm:prSet>
      <dgm:spPr/>
    </dgm:pt>
    <dgm:pt modelId="{DDD8D575-938F-4BD9-8AAB-4AD0A6E552EA}" type="pres">
      <dgm:prSet presAssocID="{25407385-8FB1-4505-B9D9-B4B591DEB660}" presName="rootComposite1" presStyleCnt="0"/>
      <dgm:spPr/>
    </dgm:pt>
    <dgm:pt modelId="{187303FC-C61B-40CE-BB3F-6A8B6E8F1E5B}" type="pres">
      <dgm:prSet presAssocID="{25407385-8FB1-4505-B9D9-B4B591DEB660}" presName="rootText1" presStyleLbl="node0" presStyleIdx="0" presStyleCnt="1">
        <dgm:presLayoutVars>
          <dgm:chPref val="3"/>
        </dgm:presLayoutVars>
      </dgm:prSet>
      <dgm:spPr/>
    </dgm:pt>
    <dgm:pt modelId="{002456D7-ED45-44D8-BE2C-D09179DE1D52}" type="pres">
      <dgm:prSet presAssocID="{25407385-8FB1-4505-B9D9-B4B591DEB660}" presName="rootConnector1" presStyleLbl="node1" presStyleIdx="0" presStyleCnt="0"/>
      <dgm:spPr/>
    </dgm:pt>
    <dgm:pt modelId="{31871E60-F9D7-48D5-94E3-617C2ABE1C75}" type="pres">
      <dgm:prSet presAssocID="{25407385-8FB1-4505-B9D9-B4B591DEB660}" presName="hierChild2" presStyleCnt="0"/>
      <dgm:spPr/>
    </dgm:pt>
    <dgm:pt modelId="{6F03B151-8AA4-4196-A68E-24981553DF48}" type="pres">
      <dgm:prSet presAssocID="{F9A78E7E-14EC-4AD4-A0D2-4CB2C74A3D54}" presName="Name64" presStyleLbl="parChTrans1D2" presStyleIdx="0" presStyleCnt="3"/>
      <dgm:spPr/>
    </dgm:pt>
    <dgm:pt modelId="{91121169-F479-4E56-B6E9-D7527850D5C5}" type="pres">
      <dgm:prSet presAssocID="{BB61B5F2-8FF5-4BB4-A0FD-4F3080987A39}" presName="hierRoot2" presStyleCnt="0">
        <dgm:presLayoutVars>
          <dgm:hierBranch val="init"/>
        </dgm:presLayoutVars>
      </dgm:prSet>
      <dgm:spPr/>
    </dgm:pt>
    <dgm:pt modelId="{F79961A2-FCB6-4B37-B14B-5EA65682EC03}" type="pres">
      <dgm:prSet presAssocID="{BB61B5F2-8FF5-4BB4-A0FD-4F3080987A39}" presName="rootComposite" presStyleCnt="0"/>
      <dgm:spPr/>
    </dgm:pt>
    <dgm:pt modelId="{79BC63EF-225F-45C5-B228-AD5A5A2EAC29}" type="pres">
      <dgm:prSet presAssocID="{BB61B5F2-8FF5-4BB4-A0FD-4F3080987A39}" presName="rootText" presStyleLbl="node2" presStyleIdx="0" presStyleCnt="3">
        <dgm:presLayoutVars>
          <dgm:chPref val="3"/>
        </dgm:presLayoutVars>
      </dgm:prSet>
      <dgm:spPr/>
    </dgm:pt>
    <dgm:pt modelId="{4098ABBF-4FCF-4D6F-8156-033EF1CA387F}" type="pres">
      <dgm:prSet presAssocID="{BB61B5F2-8FF5-4BB4-A0FD-4F3080987A39}" presName="rootConnector" presStyleLbl="node2" presStyleIdx="0" presStyleCnt="3"/>
      <dgm:spPr/>
    </dgm:pt>
    <dgm:pt modelId="{71B378E6-5F2C-401C-A257-E8A109293907}" type="pres">
      <dgm:prSet presAssocID="{BB61B5F2-8FF5-4BB4-A0FD-4F3080987A39}" presName="hierChild4" presStyleCnt="0"/>
      <dgm:spPr/>
    </dgm:pt>
    <dgm:pt modelId="{62CBF0F4-499B-4FF1-AE85-31D1250FF2B7}" type="pres">
      <dgm:prSet presAssocID="{401ED5B2-AF16-4DCE-BF39-FFE8AE3C6A74}" presName="Name64" presStyleLbl="parChTrans1D3" presStyleIdx="0" presStyleCnt="5"/>
      <dgm:spPr/>
    </dgm:pt>
    <dgm:pt modelId="{A8537675-DCDB-4BFC-8F04-3FBD2C30AA82}" type="pres">
      <dgm:prSet presAssocID="{1C3162EA-78E9-4E10-BDBD-4430F6584520}" presName="hierRoot2" presStyleCnt="0">
        <dgm:presLayoutVars>
          <dgm:hierBranch val="init"/>
        </dgm:presLayoutVars>
      </dgm:prSet>
      <dgm:spPr/>
    </dgm:pt>
    <dgm:pt modelId="{4F6852C1-FBF8-48B1-98E9-32886524855C}" type="pres">
      <dgm:prSet presAssocID="{1C3162EA-78E9-4E10-BDBD-4430F6584520}" presName="rootComposite" presStyleCnt="0"/>
      <dgm:spPr/>
    </dgm:pt>
    <dgm:pt modelId="{C7BFD074-4A0E-446A-A4EF-B2CED6B9CA98}" type="pres">
      <dgm:prSet presAssocID="{1C3162EA-78E9-4E10-BDBD-4430F6584520}" presName="rootText" presStyleLbl="node3" presStyleIdx="0" presStyleCnt="5">
        <dgm:presLayoutVars>
          <dgm:chPref val="3"/>
        </dgm:presLayoutVars>
      </dgm:prSet>
      <dgm:spPr/>
    </dgm:pt>
    <dgm:pt modelId="{4CDDBE84-A5A3-4AD3-BF06-825733D6893B}" type="pres">
      <dgm:prSet presAssocID="{1C3162EA-78E9-4E10-BDBD-4430F6584520}" presName="rootConnector" presStyleLbl="node3" presStyleIdx="0" presStyleCnt="5"/>
      <dgm:spPr/>
    </dgm:pt>
    <dgm:pt modelId="{0C75ABDD-33D1-425C-9A0D-6774D13BBC1D}" type="pres">
      <dgm:prSet presAssocID="{1C3162EA-78E9-4E10-BDBD-4430F6584520}" presName="hierChild4" presStyleCnt="0"/>
      <dgm:spPr/>
    </dgm:pt>
    <dgm:pt modelId="{58C409DC-3974-402D-A431-74F21EB7E104}" type="pres">
      <dgm:prSet presAssocID="{981DEA20-43DE-4AAB-AC16-4F9B08F792A9}" presName="Name64" presStyleLbl="parChTrans1D4" presStyleIdx="0" presStyleCnt="5"/>
      <dgm:spPr/>
    </dgm:pt>
    <dgm:pt modelId="{5F1F0040-A3BF-4FF3-B0EC-4106E219C564}" type="pres">
      <dgm:prSet presAssocID="{A352ADE3-4888-4077-8A78-3D18B0BA5C7C}" presName="hierRoot2" presStyleCnt="0">
        <dgm:presLayoutVars>
          <dgm:hierBranch val="init"/>
        </dgm:presLayoutVars>
      </dgm:prSet>
      <dgm:spPr/>
    </dgm:pt>
    <dgm:pt modelId="{FADB83EF-B934-4725-A252-54264351BA85}" type="pres">
      <dgm:prSet presAssocID="{A352ADE3-4888-4077-8A78-3D18B0BA5C7C}" presName="rootComposite" presStyleCnt="0"/>
      <dgm:spPr/>
    </dgm:pt>
    <dgm:pt modelId="{0B514FE7-E89B-4FCE-8D5D-ADC79B26E48B}" type="pres">
      <dgm:prSet presAssocID="{A352ADE3-4888-4077-8A78-3D18B0BA5C7C}" presName="rootText" presStyleLbl="node4" presStyleIdx="0" presStyleCnt="5">
        <dgm:presLayoutVars>
          <dgm:chPref val="3"/>
        </dgm:presLayoutVars>
      </dgm:prSet>
      <dgm:spPr/>
    </dgm:pt>
    <dgm:pt modelId="{8C3C2467-A4F5-4D12-91C4-BDD7550FC5C8}" type="pres">
      <dgm:prSet presAssocID="{A352ADE3-4888-4077-8A78-3D18B0BA5C7C}" presName="rootConnector" presStyleLbl="node4" presStyleIdx="0" presStyleCnt="5"/>
      <dgm:spPr/>
    </dgm:pt>
    <dgm:pt modelId="{9198CDF1-CD29-430C-A769-BFCA7AFA72BE}" type="pres">
      <dgm:prSet presAssocID="{A352ADE3-4888-4077-8A78-3D18B0BA5C7C}" presName="hierChild4" presStyleCnt="0"/>
      <dgm:spPr/>
    </dgm:pt>
    <dgm:pt modelId="{ED169645-FED2-4BD4-87E9-450D33D9B8FD}" type="pres">
      <dgm:prSet presAssocID="{A352ADE3-4888-4077-8A78-3D18B0BA5C7C}" presName="hierChild5" presStyleCnt="0"/>
      <dgm:spPr/>
    </dgm:pt>
    <dgm:pt modelId="{91C80C67-B6F8-4010-BF39-BE485C53B436}" type="pres">
      <dgm:prSet presAssocID="{1C3162EA-78E9-4E10-BDBD-4430F6584520}" presName="hierChild5" presStyleCnt="0"/>
      <dgm:spPr/>
    </dgm:pt>
    <dgm:pt modelId="{432F4A7F-6DCB-487B-9A8B-660D65C628ED}" type="pres">
      <dgm:prSet presAssocID="{BB61B5F2-8FF5-4BB4-A0FD-4F3080987A39}" presName="hierChild5" presStyleCnt="0"/>
      <dgm:spPr/>
    </dgm:pt>
    <dgm:pt modelId="{CFE60B7C-20C5-4483-BBAD-2975B5FA2E13}" type="pres">
      <dgm:prSet presAssocID="{49C5C4DE-197E-40B2-B784-019863181924}" presName="Name64" presStyleLbl="parChTrans1D2" presStyleIdx="1" presStyleCnt="3"/>
      <dgm:spPr/>
    </dgm:pt>
    <dgm:pt modelId="{2505BA4C-5637-4558-A804-1F50C9A9B71A}" type="pres">
      <dgm:prSet presAssocID="{A410B3D6-EB54-45D9-B333-F65EC0BE0ED8}" presName="hierRoot2" presStyleCnt="0">
        <dgm:presLayoutVars>
          <dgm:hierBranch val="init"/>
        </dgm:presLayoutVars>
      </dgm:prSet>
      <dgm:spPr/>
    </dgm:pt>
    <dgm:pt modelId="{FFA587BA-F3F4-404A-AFA2-466BCCF90F91}" type="pres">
      <dgm:prSet presAssocID="{A410B3D6-EB54-45D9-B333-F65EC0BE0ED8}" presName="rootComposite" presStyleCnt="0"/>
      <dgm:spPr/>
    </dgm:pt>
    <dgm:pt modelId="{05FEFC4D-F082-43A3-9999-354B57A56E0C}" type="pres">
      <dgm:prSet presAssocID="{A410B3D6-EB54-45D9-B333-F65EC0BE0ED8}" presName="rootText" presStyleLbl="node2" presStyleIdx="1" presStyleCnt="3">
        <dgm:presLayoutVars>
          <dgm:chPref val="3"/>
        </dgm:presLayoutVars>
      </dgm:prSet>
      <dgm:spPr/>
    </dgm:pt>
    <dgm:pt modelId="{2AFC463E-7993-4687-AFB1-10E6559AFC55}" type="pres">
      <dgm:prSet presAssocID="{A410B3D6-EB54-45D9-B333-F65EC0BE0ED8}" presName="rootConnector" presStyleLbl="node2" presStyleIdx="1" presStyleCnt="3"/>
      <dgm:spPr/>
    </dgm:pt>
    <dgm:pt modelId="{3F1145D0-AD15-4031-A5E8-2C4B5B294A66}" type="pres">
      <dgm:prSet presAssocID="{A410B3D6-EB54-45D9-B333-F65EC0BE0ED8}" presName="hierChild4" presStyleCnt="0"/>
      <dgm:spPr/>
    </dgm:pt>
    <dgm:pt modelId="{129072D9-B79B-4BDF-9A56-23185D6BA9E2}" type="pres">
      <dgm:prSet presAssocID="{A2C5F65D-8E1D-49B8-8B67-9492B77114EC}" presName="Name64" presStyleLbl="parChTrans1D3" presStyleIdx="1" presStyleCnt="5"/>
      <dgm:spPr/>
    </dgm:pt>
    <dgm:pt modelId="{8B4EC4C9-5E21-4AD0-858E-1AE59439BB31}" type="pres">
      <dgm:prSet presAssocID="{93C6C92E-13BF-4751-9DEF-BE6279A2E80A}" presName="hierRoot2" presStyleCnt="0">
        <dgm:presLayoutVars>
          <dgm:hierBranch val="init"/>
        </dgm:presLayoutVars>
      </dgm:prSet>
      <dgm:spPr/>
    </dgm:pt>
    <dgm:pt modelId="{0BEF4A75-3358-4772-BD95-E548631D87FD}" type="pres">
      <dgm:prSet presAssocID="{93C6C92E-13BF-4751-9DEF-BE6279A2E80A}" presName="rootComposite" presStyleCnt="0"/>
      <dgm:spPr/>
    </dgm:pt>
    <dgm:pt modelId="{362836FD-013D-4E5C-BA0F-4B185E74742E}" type="pres">
      <dgm:prSet presAssocID="{93C6C92E-13BF-4751-9DEF-BE6279A2E80A}" presName="rootText" presStyleLbl="node3" presStyleIdx="1" presStyleCnt="5">
        <dgm:presLayoutVars>
          <dgm:chPref val="3"/>
        </dgm:presLayoutVars>
      </dgm:prSet>
      <dgm:spPr/>
    </dgm:pt>
    <dgm:pt modelId="{94B6128F-F1B0-4BE3-B8B6-D59AA87C9C04}" type="pres">
      <dgm:prSet presAssocID="{93C6C92E-13BF-4751-9DEF-BE6279A2E80A}" presName="rootConnector" presStyleLbl="node3" presStyleIdx="1" presStyleCnt="5"/>
      <dgm:spPr/>
    </dgm:pt>
    <dgm:pt modelId="{711FE0AC-D42B-4D7E-8D6F-B2697CA8DD23}" type="pres">
      <dgm:prSet presAssocID="{93C6C92E-13BF-4751-9DEF-BE6279A2E80A}" presName="hierChild4" presStyleCnt="0"/>
      <dgm:spPr/>
    </dgm:pt>
    <dgm:pt modelId="{C3E73B2C-095B-4C41-AB7C-631963E3DBA7}" type="pres">
      <dgm:prSet presAssocID="{93C6C92E-13BF-4751-9DEF-BE6279A2E80A}" presName="hierChild5" presStyleCnt="0"/>
      <dgm:spPr/>
    </dgm:pt>
    <dgm:pt modelId="{3ECB136E-FC7E-4350-99FF-02E5F420F0A8}" type="pres">
      <dgm:prSet presAssocID="{BF65D962-CA5D-4C37-B28B-B3B6116B8CA5}" presName="Name64" presStyleLbl="parChTrans1D3" presStyleIdx="2" presStyleCnt="5"/>
      <dgm:spPr/>
    </dgm:pt>
    <dgm:pt modelId="{529EBC90-9B1D-477E-B313-741C23F983A0}" type="pres">
      <dgm:prSet presAssocID="{8BB1065B-227E-4201-B8F8-8AD61F6660CE}" presName="hierRoot2" presStyleCnt="0">
        <dgm:presLayoutVars>
          <dgm:hierBranch val="init"/>
        </dgm:presLayoutVars>
      </dgm:prSet>
      <dgm:spPr/>
    </dgm:pt>
    <dgm:pt modelId="{63904128-A0DD-4FEE-B28B-BFBC1027BA86}" type="pres">
      <dgm:prSet presAssocID="{8BB1065B-227E-4201-B8F8-8AD61F6660CE}" presName="rootComposite" presStyleCnt="0"/>
      <dgm:spPr/>
    </dgm:pt>
    <dgm:pt modelId="{38EE580C-6052-4078-AA94-B78ED3706C2E}" type="pres">
      <dgm:prSet presAssocID="{8BB1065B-227E-4201-B8F8-8AD61F6660CE}" presName="rootText" presStyleLbl="node3" presStyleIdx="2" presStyleCnt="5">
        <dgm:presLayoutVars>
          <dgm:chPref val="3"/>
        </dgm:presLayoutVars>
      </dgm:prSet>
      <dgm:spPr/>
    </dgm:pt>
    <dgm:pt modelId="{11C65C79-EB82-4858-BAB9-03A8DDD0A588}" type="pres">
      <dgm:prSet presAssocID="{8BB1065B-227E-4201-B8F8-8AD61F6660CE}" presName="rootConnector" presStyleLbl="node3" presStyleIdx="2" presStyleCnt="5"/>
      <dgm:spPr/>
    </dgm:pt>
    <dgm:pt modelId="{B2506577-0652-4E31-A564-2DCFAB606F07}" type="pres">
      <dgm:prSet presAssocID="{8BB1065B-227E-4201-B8F8-8AD61F6660CE}" presName="hierChild4" presStyleCnt="0"/>
      <dgm:spPr/>
    </dgm:pt>
    <dgm:pt modelId="{CE495D88-043B-4BB0-A7EC-7A9412CFF760}" type="pres">
      <dgm:prSet presAssocID="{5031FCF4-E475-4E39-BDC1-F3DB36E79D3D}" presName="Name64" presStyleLbl="parChTrans1D4" presStyleIdx="1" presStyleCnt="5"/>
      <dgm:spPr/>
    </dgm:pt>
    <dgm:pt modelId="{296C7D4A-3141-44BC-9B58-54CAF9C8990F}" type="pres">
      <dgm:prSet presAssocID="{9CA7CE8B-6E44-4B57-BC65-F1FA1DFEA453}" presName="hierRoot2" presStyleCnt="0">
        <dgm:presLayoutVars>
          <dgm:hierBranch val="init"/>
        </dgm:presLayoutVars>
      </dgm:prSet>
      <dgm:spPr/>
    </dgm:pt>
    <dgm:pt modelId="{D4433E2B-6553-4155-A122-97CFAF0D827B}" type="pres">
      <dgm:prSet presAssocID="{9CA7CE8B-6E44-4B57-BC65-F1FA1DFEA453}" presName="rootComposite" presStyleCnt="0"/>
      <dgm:spPr/>
    </dgm:pt>
    <dgm:pt modelId="{28ECAB41-19FB-4AA2-B77A-57876D252E74}" type="pres">
      <dgm:prSet presAssocID="{9CA7CE8B-6E44-4B57-BC65-F1FA1DFEA453}" presName="rootText" presStyleLbl="node4" presStyleIdx="1" presStyleCnt="5">
        <dgm:presLayoutVars>
          <dgm:chPref val="3"/>
        </dgm:presLayoutVars>
      </dgm:prSet>
      <dgm:spPr/>
    </dgm:pt>
    <dgm:pt modelId="{57680BA1-A69D-419D-A14F-D6873DCE9C30}" type="pres">
      <dgm:prSet presAssocID="{9CA7CE8B-6E44-4B57-BC65-F1FA1DFEA453}" presName="rootConnector" presStyleLbl="node4" presStyleIdx="1" presStyleCnt="5"/>
      <dgm:spPr/>
    </dgm:pt>
    <dgm:pt modelId="{459CAC02-078F-4958-96AF-317BEE0641ED}" type="pres">
      <dgm:prSet presAssocID="{9CA7CE8B-6E44-4B57-BC65-F1FA1DFEA453}" presName="hierChild4" presStyleCnt="0"/>
      <dgm:spPr/>
    </dgm:pt>
    <dgm:pt modelId="{564AD5F8-F8A7-4B09-AA2A-135337B92A75}" type="pres">
      <dgm:prSet presAssocID="{9CA7CE8B-6E44-4B57-BC65-F1FA1DFEA453}" presName="hierChild5" presStyleCnt="0"/>
      <dgm:spPr/>
    </dgm:pt>
    <dgm:pt modelId="{FEC98D87-B262-4B97-8A69-E11AE8209768}" type="pres">
      <dgm:prSet presAssocID="{EF5F44E5-81EF-4FC4-A049-E4162ABA55E2}" presName="Name64" presStyleLbl="parChTrans1D4" presStyleIdx="2" presStyleCnt="5"/>
      <dgm:spPr/>
    </dgm:pt>
    <dgm:pt modelId="{330833D6-E86B-475D-BA24-A5DE57077414}" type="pres">
      <dgm:prSet presAssocID="{B3FD14B7-811A-4CF8-BC81-A906F42CA803}" presName="hierRoot2" presStyleCnt="0">
        <dgm:presLayoutVars>
          <dgm:hierBranch val="init"/>
        </dgm:presLayoutVars>
      </dgm:prSet>
      <dgm:spPr/>
    </dgm:pt>
    <dgm:pt modelId="{7775396D-BB8E-4ECA-8497-38DF3CBC005D}" type="pres">
      <dgm:prSet presAssocID="{B3FD14B7-811A-4CF8-BC81-A906F42CA803}" presName="rootComposite" presStyleCnt="0"/>
      <dgm:spPr/>
    </dgm:pt>
    <dgm:pt modelId="{53E580BE-A547-46CB-834F-70671C77763D}" type="pres">
      <dgm:prSet presAssocID="{B3FD14B7-811A-4CF8-BC81-A906F42CA803}" presName="rootText" presStyleLbl="node4" presStyleIdx="2" presStyleCnt="5">
        <dgm:presLayoutVars>
          <dgm:chPref val="3"/>
        </dgm:presLayoutVars>
      </dgm:prSet>
      <dgm:spPr/>
    </dgm:pt>
    <dgm:pt modelId="{8803D21F-9C09-48FE-B8E2-8E944362997E}" type="pres">
      <dgm:prSet presAssocID="{B3FD14B7-811A-4CF8-BC81-A906F42CA803}" presName="rootConnector" presStyleLbl="node4" presStyleIdx="2" presStyleCnt="5"/>
      <dgm:spPr/>
    </dgm:pt>
    <dgm:pt modelId="{62163BF2-981B-4F9A-BCA7-1915411927D3}" type="pres">
      <dgm:prSet presAssocID="{B3FD14B7-811A-4CF8-BC81-A906F42CA803}" presName="hierChild4" presStyleCnt="0"/>
      <dgm:spPr/>
    </dgm:pt>
    <dgm:pt modelId="{A13D3BBC-D1B1-4CC4-B2D3-F868661EC183}" type="pres">
      <dgm:prSet presAssocID="{B3FD14B7-811A-4CF8-BC81-A906F42CA803}" presName="hierChild5" presStyleCnt="0"/>
      <dgm:spPr/>
    </dgm:pt>
    <dgm:pt modelId="{48033A53-B9DB-4919-BC20-7C0A893B1784}" type="pres">
      <dgm:prSet presAssocID="{3B667800-E0BD-4A88-96FA-D5ACF1D28138}" presName="Name64" presStyleLbl="parChTrans1D4" presStyleIdx="3" presStyleCnt="5"/>
      <dgm:spPr/>
    </dgm:pt>
    <dgm:pt modelId="{6B50FEDE-48F3-4E0D-AC90-631341E13CB8}" type="pres">
      <dgm:prSet presAssocID="{C0B4CBA1-1AA3-419C-B0F2-86712DAE30E3}" presName="hierRoot2" presStyleCnt="0">
        <dgm:presLayoutVars>
          <dgm:hierBranch val="init"/>
        </dgm:presLayoutVars>
      </dgm:prSet>
      <dgm:spPr/>
    </dgm:pt>
    <dgm:pt modelId="{9D97DBD5-EAC6-411F-BC9F-CE245E961C38}" type="pres">
      <dgm:prSet presAssocID="{C0B4CBA1-1AA3-419C-B0F2-86712DAE30E3}" presName="rootComposite" presStyleCnt="0"/>
      <dgm:spPr/>
    </dgm:pt>
    <dgm:pt modelId="{3AD9736E-0CB4-41AB-B2E4-E96C644EACCF}" type="pres">
      <dgm:prSet presAssocID="{C0B4CBA1-1AA3-419C-B0F2-86712DAE30E3}" presName="rootText" presStyleLbl="node4" presStyleIdx="3" presStyleCnt="5">
        <dgm:presLayoutVars>
          <dgm:chPref val="3"/>
        </dgm:presLayoutVars>
      </dgm:prSet>
      <dgm:spPr/>
    </dgm:pt>
    <dgm:pt modelId="{B59E8A11-3662-4DD0-827C-7E4FC2AF8E7F}" type="pres">
      <dgm:prSet presAssocID="{C0B4CBA1-1AA3-419C-B0F2-86712DAE30E3}" presName="rootConnector" presStyleLbl="node4" presStyleIdx="3" presStyleCnt="5"/>
      <dgm:spPr/>
    </dgm:pt>
    <dgm:pt modelId="{9C98A5C5-8471-4520-8A83-4E90EDA5A4B2}" type="pres">
      <dgm:prSet presAssocID="{C0B4CBA1-1AA3-419C-B0F2-86712DAE30E3}" presName="hierChild4" presStyleCnt="0"/>
      <dgm:spPr/>
    </dgm:pt>
    <dgm:pt modelId="{4EF929C3-CDBD-4D7B-8DA3-EA272D2DE46C}" type="pres">
      <dgm:prSet presAssocID="{C0B4CBA1-1AA3-419C-B0F2-86712DAE30E3}" presName="hierChild5" presStyleCnt="0"/>
      <dgm:spPr/>
    </dgm:pt>
    <dgm:pt modelId="{F3B4C224-DBBF-4FD3-9B30-C90130D2E5F4}" type="pres">
      <dgm:prSet presAssocID="{8BB1065B-227E-4201-B8F8-8AD61F6660CE}" presName="hierChild5" presStyleCnt="0"/>
      <dgm:spPr/>
    </dgm:pt>
    <dgm:pt modelId="{85BC40A3-3A45-47E4-8968-CFA1FD796670}" type="pres">
      <dgm:prSet presAssocID="{D926C4E8-6214-4576-A76A-65CEA560DABA}" presName="Name64" presStyleLbl="parChTrans1D3" presStyleIdx="3" presStyleCnt="5"/>
      <dgm:spPr/>
    </dgm:pt>
    <dgm:pt modelId="{19631442-62AF-4A32-9A43-152114013BEB}" type="pres">
      <dgm:prSet presAssocID="{AEE858A5-55D2-4FEA-B3D1-3E5D3AC1BF85}" presName="hierRoot2" presStyleCnt="0">
        <dgm:presLayoutVars>
          <dgm:hierBranch val="init"/>
        </dgm:presLayoutVars>
      </dgm:prSet>
      <dgm:spPr/>
    </dgm:pt>
    <dgm:pt modelId="{8B6ABC2E-7FD2-479E-B4EE-9B51BD9B9080}" type="pres">
      <dgm:prSet presAssocID="{AEE858A5-55D2-4FEA-B3D1-3E5D3AC1BF85}" presName="rootComposite" presStyleCnt="0"/>
      <dgm:spPr/>
    </dgm:pt>
    <dgm:pt modelId="{928EC5A3-6EE5-41C8-B5F2-3EC3592668BD}" type="pres">
      <dgm:prSet presAssocID="{AEE858A5-55D2-4FEA-B3D1-3E5D3AC1BF85}" presName="rootText" presStyleLbl="node3" presStyleIdx="3" presStyleCnt="5">
        <dgm:presLayoutVars>
          <dgm:chPref val="3"/>
        </dgm:presLayoutVars>
      </dgm:prSet>
      <dgm:spPr/>
    </dgm:pt>
    <dgm:pt modelId="{F60ABB82-2FD3-49C2-BC90-D8BF8C1691DA}" type="pres">
      <dgm:prSet presAssocID="{AEE858A5-55D2-4FEA-B3D1-3E5D3AC1BF85}" presName="rootConnector" presStyleLbl="node3" presStyleIdx="3" presStyleCnt="5"/>
      <dgm:spPr/>
    </dgm:pt>
    <dgm:pt modelId="{1F2C28B1-9183-45FF-AE26-B452A4895D51}" type="pres">
      <dgm:prSet presAssocID="{AEE858A5-55D2-4FEA-B3D1-3E5D3AC1BF85}" presName="hierChild4" presStyleCnt="0"/>
      <dgm:spPr/>
    </dgm:pt>
    <dgm:pt modelId="{C2AEED6F-66A1-479B-8884-B6C547C0F802}" type="pres">
      <dgm:prSet presAssocID="{AEE858A5-55D2-4FEA-B3D1-3E5D3AC1BF85}" presName="hierChild5" presStyleCnt="0"/>
      <dgm:spPr/>
    </dgm:pt>
    <dgm:pt modelId="{7F22FEC1-3D76-428D-9849-D8A1B93B900B}" type="pres">
      <dgm:prSet presAssocID="{A410B3D6-EB54-45D9-B333-F65EC0BE0ED8}" presName="hierChild5" presStyleCnt="0"/>
      <dgm:spPr/>
    </dgm:pt>
    <dgm:pt modelId="{7DD0612E-C3CC-4E8F-86A7-C90C0D12A904}" type="pres">
      <dgm:prSet presAssocID="{91979C1D-D4EA-4F77-8E02-E7C54C426561}" presName="Name64" presStyleLbl="parChTrans1D2" presStyleIdx="2" presStyleCnt="3"/>
      <dgm:spPr/>
    </dgm:pt>
    <dgm:pt modelId="{25627465-7040-4839-9609-C243FA64BC65}" type="pres">
      <dgm:prSet presAssocID="{2A4B6BC6-6DDB-42E8-8693-210196D87BAA}" presName="hierRoot2" presStyleCnt="0">
        <dgm:presLayoutVars>
          <dgm:hierBranch val="init"/>
        </dgm:presLayoutVars>
      </dgm:prSet>
      <dgm:spPr/>
    </dgm:pt>
    <dgm:pt modelId="{6500012A-9D8D-477B-9CC9-3C0234FCF6FB}" type="pres">
      <dgm:prSet presAssocID="{2A4B6BC6-6DDB-42E8-8693-210196D87BAA}" presName="rootComposite" presStyleCnt="0"/>
      <dgm:spPr/>
    </dgm:pt>
    <dgm:pt modelId="{30FA9E33-AE52-4FCE-927A-B0A0C7E9D5B6}" type="pres">
      <dgm:prSet presAssocID="{2A4B6BC6-6DDB-42E8-8693-210196D87BAA}" presName="rootText" presStyleLbl="node2" presStyleIdx="2" presStyleCnt="3">
        <dgm:presLayoutVars>
          <dgm:chPref val="3"/>
        </dgm:presLayoutVars>
      </dgm:prSet>
      <dgm:spPr/>
    </dgm:pt>
    <dgm:pt modelId="{46AE819D-5CAC-42F2-B635-3B4186014517}" type="pres">
      <dgm:prSet presAssocID="{2A4B6BC6-6DDB-42E8-8693-210196D87BAA}" presName="rootConnector" presStyleLbl="node2" presStyleIdx="2" presStyleCnt="3"/>
      <dgm:spPr/>
    </dgm:pt>
    <dgm:pt modelId="{B3210339-899D-45FC-89B7-852A4A2437C0}" type="pres">
      <dgm:prSet presAssocID="{2A4B6BC6-6DDB-42E8-8693-210196D87BAA}" presName="hierChild4" presStyleCnt="0"/>
      <dgm:spPr/>
    </dgm:pt>
    <dgm:pt modelId="{4275BA57-77D7-448E-90CB-B0F255DDCDD8}" type="pres">
      <dgm:prSet presAssocID="{8A1D91DD-23C3-4CB2-9739-489CEBDECAD3}" presName="Name64" presStyleLbl="parChTrans1D3" presStyleIdx="4" presStyleCnt="5"/>
      <dgm:spPr/>
    </dgm:pt>
    <dgm:pt modelId="{C949A30A-CC8A-443B-853C-C1BC8A7C666F}" type="pres">
      <dgm:prSet presAssocID="{30275E3C-4572-46A4-90E8-938C58F65220}" presName="hierRoot2" presStyleCnt="0">
        <dgm:presLayoutVars>
          <dgm:hierBranch val="init"/>
        </dgm:presLayoutVars>
      </dgm:prSet>
      <dgm:spPr/>
    </dgm:pt>
    <dgm:pt modelId="{D67B9A3D-5196-46BB-A3CB-4AB424C2C5A3}" type="pres">
      <dgm:prSet presAssocID="{30275E3C-4572-46A4-90E8-938C58F65220}" presName="rootComposite" presStyleCnt="0"/>
      <dgm:spPr/>
    </dgm:pt>
    <dgm:pt modelId="{108F022D-4902-4A83-BD63-5E319D3A077F}" type="pres">
      <dgm:prSet presAssocID="{30275E3C-4572-46A4-90E8-938C58F65220}" presName="rootText" presStyleLbl="node3" presStyleIdx="4" presStyleCnt="5">
        <dgm:presLayoutVars>
          <dgm:chPref val="3"/>
        </dgm:presLayoutVars>
      </dgm:prSet>
      <dgm:spPr/>
    </dgm:pt>
    <dgm:pt modelId="{DD0DB856-17F7-4179-936D-9D9E940B3DAF}" type="pres">
      <dgm:prSet presAssocID="{30275E3C-4572-46A4-90E8-938C58F65220}" presName="rootConnector" presStyleLbl="node3" presStyleIdx="4" presStyleCnt="5"/>
      <dgm:spPr/>
    </dgm:pt>
    <dgm:pt modelId="{5391DEB0-9638-4D52-B1AC-6DE29B48FD79}" type="pres">
      <dgm:prSet presAssocID="{30275E3C-4572-46A4-90E8-938C58F65220}" presName="hierChild4" presStyleCnt="0"/>
      <dgm:spPr/>
    </dgm:pt>
    <dgm:pt modelId="{4395CED2-AA20-43AA-92F6-3718532CDAAA}" type="pres">
      <dgm:prSet presAssocID="{0CC65A38-5329-4847-88B9-61751EBBEA90}" presName="Name64" presStyleLbl="parChTrans1D4" presStyleIdx="4" presStyleCnt="5"/>
      <dgm:spPr/>
    </dgm:pt>
    <dgm:pt modelId="{A1FC5395-98E4-4E28-BB90-BC22BE6B16D3}" type="pres">
      <dgm:prSet presAssocID="{17221CF1-0654-4528-8156-691B8301752B}" presName="hierRoot2" presStyleCnt="0">
        <dgm:presLayoutVars>
          <dgm:hierBranch val="init"/>
        </dgm:presLayoutVars>
      </dgm:prSet>
      <dgm:spPr/>
    </dgm:pt>
    <dgm:pt modelId="{0DDA7093-9ACF-4329-9831-8472AF33E4E2}" type="pres">
      <dgm:prSet presAssocID="{17221CF1-0654-4528-8156-691B8301752B}" presName="rootComposite" presStyleCnt="0"/>
      <dgm:spPr/>
    </dgm:pt>
    <dgm:pt modelId="{DD52F51C-225A-4E49-BF58-D4B6D4A3CCCE}" type="pres">
      <dgm:prSet presAssocID="{17221CF1-0654-4528-8156-691B8301752B}" presName="rootText" presStyleLbl="node4" presStyleIdx="4" presStyleCnt="5">
        <dgm:presLayoutVars>
          <dgm:chPref val="3"/>
        </dgm:presLayoutVars>
      </dgm:prSet>
      <dgm:spPr/>
    </dgm:pt>
    <dgm:pt modelId="{CEA76623-02A2-438C-A0F8-18E4D5C7048D}" type="pres">
      <dgm:prSet presAssocID="{17221CF1-0654-4528-8156-691B8301752B}" presName="rootConnector" presStyleLbl="node4" presStyleIdx="4" presStyleCnt="5"/>
      <dgm:spPr/>
    </dgm:pt>
    <dgm:pt modelId="{938B4A1B-1262-4F81-8980-2A7A64D473E8}" type="pres">
      <dgm:prSet presAssocID="{17221CF1-0654-4528-8156-691B8301752B}" presName="hierChild4" presStyleCnt="0"/>
      <dgm:spPr/>
    </dgm:pt>
    <dgm:pt modelId="{6AE761BE-EA78-4A17-902F-CFE7D6EB9887}" type="pres">
      <dgm:prSet presAssocID="{17221CF1-0654-4528-8156-691B8301752B}" presName="hierChild5" presStyleCnt="0"/>
      <dgm:spPr/>
    </dgm:pt>
    <dgm:pt modelId="{A5624E1A-3653-46FF-95D8-086D9046CEFF}" type="pres">
      <dgm:prSet presAssocID="{30275E3C-4572-46A4-90E8-938C58F65220}" presName="hierChild5" presStyleCnt="0"/>
      <dgm:spPr/>
    </dgm:pt>
    <dgm:pt modelId="{75A382B4-28D3-42E3-B9E2-2283FFD3B266}" type="pres">
      <dgm:prSet presAssocID="{2A4B6BC6-6DDB-42E8-8693-210196D87BAA}" presName="hierChild5" presStyleCnt="0"/>
      <dgm:spPr/>
    </dgm:pt>
    <dgm:pt modelId="{FEFCD2DD-24EB-4220-9E66-B2C8C5C40C90}" type="pres">
      <dgm:prSet presAssocID="{25407385-8FB1-4505-B9D9-B4B591DEB660}" presName="hierChild3" presStyleCnt="0"/>
      <dgm:spPr/>
    </dgm:pt>
  </dgm:ptLst>
  <dgm:cxnLst>
    <dgm:cxn modelId="{C1AAE700-9B01-4699-BE27-045EEFA9D7DD}" srcId="{25407385-8FB1-4505-B9D9-B4B591DEB660}" destId="{A410B3D6-EB54-45D9-B333-F65EC0BE0ED8}" srcOrd="1" destOrd="0" parTransId="{49C5C4DE-197E-40B2-B784-019863181924}" sibTransId="{CD72C9A8-DE0E-4782-A4C2-8A7CD211C1BE}"/>
    <dgm:cxn modelId="{23615506-004B-4E1C-9DD7-EB7FBEF1613B}" srcId="{A410B3D6-EB54-45D9-B333-F65EC0BE0ED8}" destId="{93C6C92E-13BF-4751-9DEF-BE6279A2E80A}" srcOrd="0" destOrd="0" parTransId="{A2C5F65D-8E1D-49B8-8B67-9492B77114EC}" sibTransId="{1944504C-E7A5-4B84-A5E7-0CA74B74337B}"/>
    <dgm:cxn modelId="{30D3890E-33D2-4DD4-973E-41C4DD01862C}" type="presOf" srcId="{93C6C92E-13BF-4751-9DEF-BE6279A2E80A}" destId="{362836FD-013D-4E5C-BA0F-4B185E74742E}" srcOrd="0" destOrd="0" presId="urn:microsoft.com/office/officeart/2009/3/layout/HorizontalOrganizationChart"/>
    <dgm:cxn modelId="{B513CC0E-6CC5-4A83-A6D7-4315452EF76E}" type="presOf" srcId="{30275E3C-4572-46A4-90E8-938C58F65220}" destId="{108F022D-4902-4A83-BD63-5E319D3A077F}" srcOrd="0" destOrd="0" presId="urn:microsoft.com/office/officeart/2009/3/layout/HorizontalOrganizationChart"/>
    <dgm:cxn modelId="{B4489112-0BA2-466D-A38D-32DCB8ECFB23}" srcId="{1C3162EA-78E9-4E10-BDBD-4430F6584520}" destId="{A352ADE3-4888-4077-8A78-3D18B0BA5C7C}" srcOrd="0" destOrd="0" parTransId="{981DEA20-43DE-4AAB-AC16-4F9B08F792A9}" sibTransId="{E1CB0B31-7026-432D-8B76-E5C5F480FAF1}"/>
    <dgm:cxn modelId="{DCFE0814-FBB6-4ABE-A377-DE0CEBC3EA99}" type="presOf" srcId="{BB61B5F2-8FF5-4BB4-A0FD-4F3080987A39}" destId="{4098ABBF-4FCF-4D6F-8156-033EF1CA387F}" srcOrd="1" destOrd="0" presId="urn:microsoft.com/office/officeart/2009/3/layout/HorizontalOrganizationChart"/>
    <dgm:cxn modelId="{8419C816-AE54-41EA-BDE1-6533CAAD8596}" srcId="{8BB1065B-227E-4201-B8F8-8AD61F6660CE}" destId="{B3FD14B7-811A-4CF8-BC81-A906F42CA803}" srcOrd="1" destOrd="0" parTransId="{EF5F44E5-81EF-4FC4-A049-E4162ABA55E2}" sibTransId="{4CA68BA9-1D66-4449-9422-04773CFD8BF0}"/>
    <dgm:cxn modelId="{AF786B28-F609-4C37-94D2-00FE6FAEE48E}" srcId="{2A4B6BC6-6DDB-42E8-8693-210196D87BAA}" destId="{30275E3C-4572-46A4-90E8-938C58F65220}" srcOrd="0" destOrd="0" parTransId="{8A1D91DD-23C3-4CB2-9739-489CEBDECAD3}" sibTransId="{D45C2F21-2F8E-4A80-9517-0C7472890E45}"/>
    <dgm:cxn modelId="{33DEF12A-C168-49AB-87E7-C91AB49E7725}" type="presOf" srcId="{49C5C4DE-197E-40B2-B784-019863181924}" destId="{CFE60B7C-20C5-4483-BBAD-2975B5FA2E13}" srcOrd="0" destOrd="0" presId="urn:microsoft.com/office/officeart/2009/3/layout/HorizontalOrganizationChart"/>
    <dgm:cxn modelId="{B5903B2C-5ECC-4A8B-808C-5329D1801885}" type="presOf" srcId="{BB61B5F2-8FF5-4BB4-A0FD-4F3080987A39}" destId="{79BC63EF-225F-45C5-B228-AD5A5A2EAC29}" srcOrd="0" destOrd="0" presId="urn:microsoft.com/office/officeart/2009/3/layout/HorizontalOrganizationChart"/>
    <dgm:cxn modelId="{7F12492C-E770-4F79-8138-D119887B8C39}" srcId="{25407385-8FB1-4505-B9D9-B4B591DEB660}" destId="{2A4B6BC6-6DDB-42E8-8693-210196D87BAA}" srcOrd="2" destOrd="0" parTransId="{91979C1D-D4EA-4F77-8E02-E7C54C426561}" sibTransId="{15D7EA2B-3A10-4F3D-850A-B0D11237492D}"/>
    <dgm:cxn modelId="{F69B6F2D-F87F-43B9-9A5F-C4C59798BD87}" type="presOf" srcId="{91979C1D-D4EA-4F77-8E02-E7C54C426561}" destId="{7DD0612E-C3CC-4E8F-86A7-C90C0D12A904}" srcOrd="0" destOrd="0" presId="urn:microsoft.com/office/officeart/2009/3/layout/HorizontalOrganizationChart"/>
    <dgm:cxn modelId="{C003CC2D-476D-4904-BE80-5FB24BBF9D2B}" type="presOf" srcId="{401ED5B2-AF16-4DCE-BF39-FFE8AE3C6A74}" destId="{62CBF0F4-499B-4FF1-AE85-31D1250FF2B7}" srcOrd="0" destOrd="0" presId="urn:microsoft.com/office/officeart/2009/3/layout/HorizontalOrganizationChart"/>
    <dgm:cxn modelId="{31BC493D-5BEF-48CB-8065-48ACA38D0F2E}" type="presOf" srcId="{25407385-8FB1-4505-B9D9-B4B591DEB660}" destId="{002456D7-ED45-44D8-BE2C-D09179DE1D52}" srcOrd="1" destOrd="0" presId="urn:microsoft.com/office/officeart/2009/3/layout/HorizontalOrganizationChart"/>
    <dgm:cxn modelId="{5F4EBF64-2708-42ED-98D7-C3BD034EBB34}" type="presOf" srcId="{AEE858A5-55D2-4FEA-B3D1-3E5D3AC1BF85}" destId="{F60ABB82-2FD3-49C2-BC90-D8BF8C1691DA}" srcOrd="1" destOrd="0" presId="urn:microsoft.com/office/officeart/2009/3/layout/HorizontalOrganizationChart"/>
    <dgm:cxn modelId="{D8FADE49-5FF1-481B-B959-2AA91D262DED}" type="presOf" srcId="{2A4B6BC6-6DDB-42E8-8693-210196D87BAA}" destId="{30FA9E33-AE52-4FCE-927A-B0A0C7E9D5B6}" srcOrd="0" destOrd="0" presId="urn:microsoft.com/office/officeart/2009/3/layout/HorizontalOrganizationChart"/>
    <dgm:cxn modelId="{DA70FA69-F8BB-4DFE-950B-1F7C41DFD1E2}" type="presOf" srcId="{F9A78E7E-14EC-4AD4-A0D2-4CB2C74A3D54}" destId="{6F03B151-8AA4-4196-A68E-24981553DF48}" srcOrd="0" destOrd="0" presId="urn:microsoft.com/office/officeart/2009/3/layout/HorizontalOrganizationChart"/>
    <dgm:cxn modelId="{6427686B-D9CD-46A8-9C60-75A782BACDA7}" srcId="{BB61B5F2-8FF5-4BB4-A0FD-4F3080987A39}" destId="{1C3162EA-78E9-4E10-BDBD-4430F6584520}" srcOrd="0" destOrd="0" parTransId="{401ED5B2-AF16-4DCE-BF39-FFE8AE3C6A74}" sibTransId="{A96207F5-061F-4505-BE15-3124B4E76E40}"/>
    <dgm:cxn modelId="{5D37F06D-6887-4C39-BE53-DB430CDB3639}" type="presOf" srcId="{A2C5F65D-8E1D-49B8-8B67-9492B77114EC}" destId="{129072D9-B79B-4BDF-9A56-23185D6BA9E2}" srcOrd="0" destOrd="0" presId="urn:microsoft.com/office/officeart/2009/3/layout/HorizontalOrganizationChart"/>
    <dgm:cxn modelId="{1F855151-9543-43B2-898A-8794DAEC1C07}" type="presOf" srcId="{25407385-8FB1-4505-B9D9-B4B591DEB660}" destId="{187303FC-C61B-40CE-BB3F-6A8B6E8F1E5B}" srcOrd="0" destOrd="0" presId="urn:microsoft.com/office/officeart/2009/3/layout/HorizontalOrganizationChart"/>
    <dgm:cxn modelId="{9FCE4752-E358-490D-AAA3-241EB07992A3}" type="presOf" srcId="{3B667800-E0BD-4A88-96FA-D5ACF1D28138}" destId="{48033A53-B9DB-4919-BC20-7C0A893B1784}" srcOrd="0" destOrd="0" presId="urn:microsoft.com/office/officeart/2009/3/layout/HorizontalOrganizationChart"/>
    <dgm:cxn modelId="{D527C353-B9F9-40D3-96DA-244DB8F71223}" type="presOf" srcId="{0CC65A38-5329-4847-88B9-61751EBBEA90}" destId="{4395CED2-AA20-43AA-92F6-3718532CDAAA}" srcOrd="0" destOrd="0" presId="urn:microsoft.com/office/officeart/2009/3/layout/HorizontalOrganizationChart"/>
    <dgm:cxn modelId="{28F35875-794A-4A10-940C-25A536096BD7}" type="presOf" srcId="{C0B4CBA1-1AA3-419C-B0F2-86712DAE30E3}" destId="{3AD9736E-0CB4-41AB-B2E4-E96C644EACCF}" srcOrd="0" destOrd="0" presId="urn:microsoft.com/office/officeart/2009/3/layout/HorizontalOrganizationChart"/>
    <dgm:cxn modelId="{05258276-E493-46D7-8528-1BD295F45D15}" type="presOf" srcId="{A410B3D6-EB54-45D9-B333-F65EC0BE0ED8}" destId="{05FEFC4D-F082-43A3-9999-354B57A56E0C}" srcOrd="0" destOrd="0" presId="urn:microsoft.com/office/officeart/2009/3/layout/HorizontalOrganizationChart"/>
    <dgm:cxn modelId="{898A387A-212A-4D66-A83C-76C0A5525013}" srcId="{8BB1065B-227E-4201-B8F8-8AD61F6660CE}" destId="{C0B4CBA1-1AA3-419C-B0F2-86712DAE30E3}" srcOrd="2" destOrd="0" parTransId="{3B667800-E0BD-4A88-96FA-D5ACF1D28138}" sibTransId="{F21E3210-C0C7-40B1-8CEA-1D8742AA55B5}"/>
    <dgm:cxn modelId="{8DAC167B-D5D7-4E9F-8551-FC63DC330C06}" type="presOf" srcId="{BF65D962-CA5D-4C37-B28B-B3B6116B8CA5}" destId="{3ECB136E-FC7E-4350-99FF-02E5F420F0A8}" srcOrd="0" destOrd="0" presId="urn:microsoft.com/office/officeart/2009/3/layout/HorizontalOrganizationChart"/>
    <dgm:cxn modelId="{96E6717D-39FD-449B-A466-8B43420C8A01}" type="presOf" srcId="{A352ADE3-4888-4077-8A78-3D18B0BA5C7C}" destId="{0B514FE7-E89B-4FCE-8D5D-ADC79B26E48B}" srcOrd="0" destOrd="0" presId="urn:microsoft.com/office/officeart/2009/3/layout/HorizontalOrganizationChart"/>
    <dgm:cxn modelId="{7853E27D-B7DD-4E1D-ADC1-E6BFF460120D}" srcId="{8BB1065B-227E-4201-B8F8-8AD61F6660CE}" destId="{9CA7CE8B-6E44-4B57-BC65-F1FA1DFEA453}" srcOrd="0" destOrd="0" parTransId="{5031FCF4-E475-4E39-BDC1-F3DB36E79D3D}" sibTransId="{0B6E2AEB-4179-457F-B57B-7AE76A9F580B}"/>
    <dgm:cxn modelId="{D6286285-A16C-4BDD-A8DA-264CED82D26C}" srcId="{A410B3D6-EB54-45D9-B333-F65EC0BE0ED8}" destId="{AEE858A5-55D2-4FEA-B3D1-3E5D3AC1BF85}" srcOrd="2" destOrd="0" parTransId="{D926C4E8-6214-4576-A76A-65CEA560DABA}" sibTransId="{CC068D47-0B14-4F48-B983-3CCCF983BC75}"/>
    <dgm:cxn modelId="{ACF87089-6A24-4731-832E-18450AE0FDF7}" srcId="{930B6957-B90D-4C7A-BF17-B242EFA4BCA7}" destId="{25407385-8FB1-4505-B9D9-B4B591DEB660}" srcOrd="0" destOrd="0" parTransId="{CE102DB4-4C64-4DC4-8FA0-B57E3F6E9BA0}" sibTransId="{B5AE2858-A33A-492E-98B2-BF8D528A480D}"/>
    <dgm:cxn modelId="{75665889-8691-4F9D-90AE-A9D35514881A}" type="presOf" srcId="{17221CF1-0654-4528-8156-691B8301752B}" destId="{CEA76623-02A2-438C-A0F8-18E4D5C7048D}" srcOrd="1" destOrd="0" presId="urn:microsoft.com/office/officeart/2009/3/layout/HorizontalOrganizationChart"/>
    <dgm:cxn modelId="{6E377597-5C56-4CF6-9F0D-8E70EFE9A135}" type="presOf" srcId="{B3FD14B7-811A-4CF8-BC81-A906F42CA803}" destId="{8803D21F-9C09-48FE-B8E2-8E944362997E}" srcOrd="1" destOrd="0" presId="urn:microsoft.com/office/officeart/2009/3/layout/HorizontalOrganizationChart"/>
    <dgm:cxn modelId="{3111939F-A387-4145-9CDE-130E1222E3A2}" type="presOf" srcId="{B3FD14B7-811A-4CF8-BC81-A906F42CA803}" destId="{53E580BE-A547-46CB-834F-70671C77763D}" srcOrd="0" destOrd="0" presId="urn:microsoft.com/office/officeart/2009/3/layout/HorizontalOrganizationChart"/>
    <dgm:cxn modelId="{961945A1-7B00-4A65-982D-505A4E891599}" type="presOf" srcId="{9CA7CE8B-6E44-4B57-BC65-F1FA1DFEA453}" destId="{28ECAB41-19FB-4AA2-B77A-57876D252E74}" srcOrd="0" destOrd="0" presId="urn:microsoft.com/office/officeart/2009/3/layout/HorizontalOrganizationChart"/>
    <dgm:cxn modelId="{376FDFA1-1609-4013-8CAD-DB9E6E3EB8E3}" type="presOf" srcId="{9CA7CE8B-6E44-4B57-BC65-F1FA1DFEA453}" destId="{57680BA1-A69D-419D-A14F-D6873DCE9C30}" srcOrd="1" destOrd="0" presId="urn:microsoft.com/office/officeart/2009/3/layout/HorizontalOrganizationChart"/>
    <dgm:cxn modelId="{4F10D3A9-E141-4647-B9E3-60EBCEF53CCC}" type="presOf" srcId="{C0B4CBA1-1AA3-419C-B0F2-86712DAE30E3}" destId="{B59E8A11-3662-4DD0-827C-7E4FC2AF8E7F}" srcOrd="1" destOrd="0" presId="urn:microsoft.com/office/officeart/2009/3/layout/HorizontalOrganizationChart"/>
    <dgm:cxn modelId="{C447F0B1-5263-4AB1-A5F4-443CE1F35B3B}" srcId="{25407385-8FB1-4505-B9D9-B4B591DEB660}" destId="{BB61B5F2-8FF5-4BB4-A0FD-4F3080987A39}" srcOrd="0" destOrd="0" parTransId="{F9A78E7E-14EC-4AD4-A0D2-4CB2C74A3D54}" sibTransId="{A08DB9AF-18BF-461D-BB9C-EF4016037972}"/>
    <dgm:cxn modelId="{63228AB4-DA44-406C-AA98-4CB84E2B8E42}" type="presOf" srcId="{AEE858A5-55D2-4FEA-B3D1-3E5D3AC1BF85}" destId="{928EC5A3-6EE5-41C8-B5F2-3EC3592668BD}" srcOrd="0" destOrd="0" presId="urn:microsoft.com/office/officeart/2009/3/layout/HorizontalOrganizationChart"/>
    <dgm:cxn modelId="{73B374B6-DF62-49A6-B0C6-C302F9633563}" type="presOf" srcId="{5031FCF4-E475-4E39-BDC1-F3DB36E79D3D}" destId="{CE495D88-043B-4BB0-A7EC-7A9412CFF760}" srcOrd="0" destOrd="0" presId="urn:microsoft.com/office/officeart/2009/3/layout/HorizontalOrganizationChart"/>
    <dgm:cxn modelId="{4E836ABE-8698-4C0A-A95E-86B84D4D7727}" type="presOf" srcId="{2A4B6BC6-6DDB-42E8-8693-210196D87BAA}" destId="{46AE819D-5CAC-42F2-B635-3B4186014517}" srcOrd="1" destOrd="0" presId="urn:microsoft.com/office/officeart/2009/3/layout/HorizontalOrganizationChart"/>
    <dgm:cxn modelId="{CCEC83BE-AA10-402A-9E09-CC121D9D21BD}" type="presOf" srcId="{EF5F44E5-81EF-4FC4-A049-E4162ABA55E2}" destId="{FEC98D87-B262-4B97-8A69-E11AE8209768}" srcOrd="0" destOrd="0" presId="urn:microsoft.com/office/officeart/2009/3/layout/HorizontalOrganizationChart"/>
    <dgm:cxn modelId="{5D9B4ABF-D39B-4179-A6C3-73D794BF666C}" type="presOf" srcId="{8BB1065B-227E-4201-B8F8-8AD61F6660CE}" destId="{38EE580C-6052-4078-AA94-B78ED3706C2E}" srcOrd="0" destOrd="0" presId="urn:microsoft.com/office/officeart/2009/3/layout/HorizontalOrganizationChart"/>
    <dgm:cxn modelId="{E238A8C0-104D-4EF9-8A11-D97D5E6AACB0}" type="presOf" srcId="{930B6957-B90D-4C7A-BF17-B242EFA4BCA7}" destId="{712D94FB-DA7A-4F30-A658-7CBDC300D92D}" srcOrd="0" destOrd="0" presId="urn:microsoft.com/office/officeart/2009/3/layout/HorizontalOrganizationChart"/>
    <dgm:cxn modelId="{A220CACF-0F82-48E1-9A19-7AFDF5EE4E6F}" type="presOf" srcId="{A352ADE3-4888-4077-8A78-3D18B0BA5C7C}" destId="{8C3C2467-A4F5-4D12-91C4-BDD7550FC5C8}" srcOrd="1" destOrd="0" presId="urn:microsoft.com/office/officeart/2009/3/layout/HorizontalOrganizationChart"/>
    <dgm:cxn modelId="{B4E3A5D6-52FE-4A81-8D38-500E06DAEEA2}" type="presOf" srcId="{8BB1065B-227E-4201-B8F8-8AD61F6660CE}" destId="{11C65C79-EB82-4858-BAB9-03A8DDD0A588}" srcOrd="1" destOrd="0" presId="urn:microsoft.com/office/officeart/2009/3/layout/HorizontalOrganizationChart"/>
    <dgm:cxn modelId="{1DC332DA-B08E-48E4-BB37-486A519FB66A}" type="presOf" srcId="{1C3162EA-78E9-4E10-BDBD-4430F6584520}" destId="{C7BFD074-4A0E-446A-A4EF-B2CED6B9CA98}" srcOrd="0" destOrd="0" presId="urn:microsoft.com/office/officeart/2009/3/layout/HorizontalOrganizationChart"/>
    <dgm:cxn modelId="{F47DB8DB-A365-429E-80C3-2658D87F2D6C}" type="presOf" srcId="{8A1D91DD-23C3-4CB2-9739-489CEBDECAD3}" destId="{4275BA57-77D7-448E-90CB-B0F255DDCDD8}" srcOrd="0" destOrd="0" presId="urn:microsoft.com/office/officeart/2009/3/layout/HorizontalOrganizationChart"/>
    <dgm:cxn modelId="{DA9FB9DC-9C22-4AD4-B034-066600AC693B}" srcId="{A410B3D6-EB54-45D9-B333-F65EC0BE0ED8}" destId="{8BB1065B-227E-4201-B8F8-8AD61F6660CE}" srcOrd="1" destOrd="0" parTransId="{BF65D962-CA5D-4C37-B28B-B3B6116B8CA5}" sibTransId="{1E4C6DAA-F566-4C0D-91FF-21F01CB7E19B}"/>
    <dgm:cxn modelId="{A88E94E1-B1E3-4009-9C61-BA951B714979}" type="presOf" srcId="{D926C4E8-6214-4576-A76A-65CEA560DABA}" destId="{85BC40A3-3A45-47E4-8968-CFA1FD796670}" srcOrd="0" destOrd="0" presId="urn:microsoft.com/office/officeart/2009/3/layout/HorizontalOrganizationChart"/>
    <dgm:cxn modelId="{5960A8EC-EE61-481C-BED3-FBF8ADC12BEE}" srcId="{30275E3C-4572-46A4-90E8-938C58F65220}" destId="{17221CF1-0654-4528-8156-691B8301752B}" srcOrd="0" destOrd="0" parTransId="{0CC65A38-5329-4847-88B9-61751EBBEA90}" sibTransId="{467CC537-0CF2-4BF6-84CA-5DD1AA739D26}"/>
    <dgm:cxn modelId="{A483CDF0-9329-4851-B12A-2E18F1FCE660}" type="presOf" srcId="{981DEA20-43DE-4AAB-AC16-4F9B08F792A9}" destId="{58C409DC-3974-402D-A431-74F21EB7E104}" srcOrd="0" destOrd="0" presId="urn:microsoft.com/office/officeart/2009/3/layout/HorizontalOrganizationChart"/>
    <dgm:cxn modelId="{735956F7-97F1-4336-AD29-59BCFC356F77}" type="presOf" srcId="{17221CF1-0654-4528-8156-691B8301752B}" destId="{DD52F51C-225A-4E49-BF58-D4B6D4A3CCCE}" srcOrd="0" destOrd="0" presId="urn:microsoft.com/office/officeart/2009/3/layout/HorizontalOrganizationChart"/>
    <dgm:cxn modelId="{D68CBDFC-580F-4D87-9C5F-97A2457C1BED}" type="presOf" srcId="{93C6C92E-13BF-4751-9DEF-BE6279A2E80A}" destId="{94B6128F-F1B0-4BE3-B8B6-D59AA87C9C04}" srcOrd="1" destOrd="0" presId="urn:microsoft.com/office/officeart/2009/3/layout/HorizontalOrganizationChart"/>
    <dgm:cxn modelId="{0CDC68FD-0B8D-4A7D-A17E-1CA505479225}" type="presOf" srcId="{30275E3C-4572-46A4-90E8-938C58F65220}" destId="{DD0DB856-17F7-4179-936D-9D9E940B3DAF}" srcOrd="1" destOrd="0" presId="urn:microsoft.com/office/officeart/2009/3/layout/HorizontalOrganizationChart"/>
    <dgm:cxn modelId="{5A901CFF-F5F2-40B4-8DBE-842E07977596}" type="presOf" srcId="{1C3162EA-78E9-4E10-BDBD-4430F6584520}" destId="{4CDDBE84-A5A3-4AD3-BF06-825733D6893B}" srcOrd="1" destOrd="0" presId="urn:microsoft.com/office/officeart/2009/3/layout/HorizontalOrganizationChart"/>
    <dgm:cxn modelId="{0FA56FFF-D77E-4167-98D8-DB72193FFB17}" type="presOf" srcId="{A410B3D6-EB54-45D9-B333-F65EC0BE0ED8}" destId="{2AFC463E-7993-4687-AFB1-10E6559AFC55}" srcOrd="1" destOrd="0" presId="urn:microsoft.com/office/officeart/2009/3/layout/HorizontalOrganizationChart"/>
    <dgm:cxn modelId="{9CB3F0F0-6035-40DA-8117-526CD76E50CF}" type="presParOf" srcId="{712D94FB-DA7A-4F30-A658-7CBDC300D92D}" destId="{8FC30690-3CD0-4F6C-8787-3AE06ED5376F}" srcOrd="0" destOrd="0" presId="urn:microsoft.com/office/officeart/2009/3/layout/HorizontalOrganizationChart"/>
    <dgm:cxn modelId="{016F1466-03EF-4863-950A-8D1725B6DF9C}" type="presParOf" srcId="{8FC30690-3CD0-4F6C-8787-3AE06ED5376F}" destId="{DDD8D575-938F-4BD9-8AAB-4AD0A6E552EA}" srcOrd="0" destOrd="0" presId="urn:microsoft.com/office/officeart/2009/3/layout/HorizontalOrganizationChart"/>
    <dgm:cxn modelId="{A7FCE829-8D98-4E79-ADB7-F2191FEE5A57}" type="presParOf" srcId="{DDD8D575-938F-4BD9-8AAB-4AD0A6E552EA}" destId="{187303FC-C61B-40CE-BB3F-6A8B6E8F1E5B}" srcOrd="0" destOrd="0" presId="urn:microsoft.com/office/officeart/2009/3/layout/HorizontalOrganizationChart"/>
    <dgm:cxn modelId="{B7C1D09E-CD02-46F6-8C10-48BD05094B90}" type="presParOf" srcId="{DDD8D575-938F-4BD9-8AAB-4AD0A6E552EA}" destId="{002456D7-ED45-44D8-BE2C-D09179DE1D52}" srcOrd="1" destOrd="0" presId="urn:microsoft.com/office/officeart/2009/3/layout/HorizontalOrganizationChart"/>
    <dgm:cxn modelId="{FF0EC08A-3E3D-461A-AD28-3CA8A5133B63}" type="presParOf" srcId="{8FC30690-3CD0-4F6C-8787-3AE06ED5376F}" destId="{31871E60-F9D7-48D5-94E3-617C2ABE1C75}" srcOrd="1" destOrd="0" presId="urn:microsoft.com/office/officeart/2009/3/layout/HorizontalOrganizationChart"/>
    <dgm:cxn modelId="{60410103-6521-4A0B-8DFB-290A5F9B566A}" type="presParOf" srcId="{31871E60-F9D7-48D5-94E3-617C2ABE1C75}" destId="{6F03B151-8AA4-4196-A68E-24981553DF48}" srcOrd="0" destOrd="0" presId="urn:microsoft.com/office/officeart/2009/3/layout/HorizontalOrganizationChart"/>
    <dgm:cxn modelId="{9715D0B6-1336-4B83-B082-38620F6C9A2D}" type="presParOf" srcId="{31871E60-F9D7-48D5-94E3-617C2ABE1C75}" destId="{91121169-F479-4E56-B6E9-D7527850D5C5}" srcOrd="1" destOrd="0" presId="urn:microsoft.com/office/officeart/2009/3/layout/HorizontalOrganizationChart"/>
    <dgm:cxn modelId="{BF3A0C09-CED0-4908-A926-4A00460256E6}" type="presParOf" srcId="{91121169-F479-4E56-B6E9-D7527850D5C5}" destId="{F79961A2-FCB6-4B37-B14B-5EA65682EC03}" srcOrd="0" destOrd="0" presId="urn:microsoft.com/office/officeart/2009/3/layout/HorizontalOrganizationChart"/>
    <dgm:cxn modelId="{E173D65B-C93D-4CAA-8F22-2ABF5D2CBE8F}" type="presParOf" srcId="{F79961A2-FCB6-4B37-B14B-5EA65682EC03}" destId="{79BC63EF-225F-45C5-B228-AD5A5A2EAC29}" srcOrd="0" destOrd="0" presId="urn:microsoft.com/office/officeart/2009/3/layout/HorizontalOrganizationChart"/>
    <dgm:cxn modelId="{724489CD-B7D0-42FE-9877-9DC04F4B1767}" type="presParOf" srcId="{F79961A2-FCB6-4B37-B14B-5EA65682EC03}" destId="{4098ABBF-4FCF-4D6F-8156-033EF1CA387F}" srcOrd="1" destOrd="0" presId="urn:microsoft.com/office/officeart/2009/3/layout/HorizontalOrganizationChart"/>
    <dgm:cxn modelId="{066BF78F-25C1-4B69-86FB-4B3220C4048F}" type="presParOf" srcId="{91121169-F479-4E56-B6E9-D7527850D5C5}" destId="{71B378E6-5F2C-401C-A257-E8A109293907}" srcOrd="1" destOrd="0" presId="urn:microsoft.com/office/officeart/2009/3/layout/HorizontalOrganizationChart"/>
    <dgm:cxn modelId="{BC61AC4B-6662-4AFB-BF1E-8E2767E5474B}" type="presParOf" srcId="{71B378E6-5F2C-401C-A257-E8A109293907}" destId="{62CBF0F4-499B-4FF1-AE85-31D1250FF2B7}" srcOrd="0" destOrd="0" presId="urn:microsoft.com/office/officeart/2009/3/layout/HorizontalOrganizationChart"/>
    <dgm:cxn modelId="{9F3F1311-81D4-4636-AD84-33234E651D3F}" type="presParOf" srcId="{71B378E6-5F2C-401C-A257-E8A109293907}" destId="{A8537675-DCDB-4BFC-8F04-3FBD2C30AA82}" srcOrd="1" destOrd="0" presId="urn:microsoft.com/office/officeart/2009/3/layout/HorizontalOrganizationChart"/>
    <dgm:cxn modelId="{54DA5941-9A93-4580-89F6-79C4649F169C}" type="presParOf" srcId="{A8537675-DCDB-4BFC-8F04-3FBD2C30AA82}" destId="{4F6852C1-FBF8-48B1-98E9-32886524855C}" srcOrd="0" destOrd="0" presId="urn:microsoft.com/office/officeart/2009/3/layout/HorizontalOrganizationChart"/>
    <dgm:cxn modelId="{1E3FDD7F-AE39-413A-A074-A1DB2D319778}" type="presParOf" srcId="{4F6852C1-FBF8-48B1-98E9-32886524855C}" destId="{C7BFD074-4A0E-446A-A4EF-B2CED6B9CA98}" srcOrd="0" destOrd="0" presId="urn:microsoft.com/office/officeart/2009/3/layout/HorizontalOrganizationChart"/>
    <dgm:cxn modelId="{471DEACE-8522-47B4-9EBF-97BCCA94D86F}" type="presParOf" srcId="{4F6852C1-FBF8-48B1-98E9-32886524855C}" destId="{4CDDBE84-A5A3-4AD3-BF06-825733D6893B}" srcOrd="1" destOrd="0" presId="urn:microsoft.com/office/officeart/2009/3/layout/HorizontalOrganizationChart"/>
    <dgm:cxn modelId="{81D1A7A4-7DBC-4010-A429-2ABFC13FB0F8}" type="presParOf" srcId="{A8537675-DCDB-4BFC-8F04-3FBD2C30AA82}" destId="{0C75ABDD-33D1-425C-9A0D-6774D13BBC1D}" srcOrd="1" destOrd="0" presId="urn:microsoft.com/office/officeart/2009/3/layout/HorizontalOrganizationChart"/>
    <dgm:cxn modelId="{6188E8F3-0A06-4445-8378-60701FF8D529}" type="presParOf" srcId="{0C75ABDD-33D1-425C-9A0D-6774D13BBC1D}" destId="{58C409DC-3974-402D-A431-74F21EB7E104}" srcOrd="0" destOrd="0" presId="urn:microsoft.com/office/officeart/2009/3/layout/HorizontalOrganizationChart"/>
    <dgm:cxn modelId="{154F91C1-898D-467C-8C8F-8AA9B4404CB3}" type="presParOf" srcId="{0C75ABDD-33D1-425C-9A0D-6774D13BBC1D}" destId="{5F1F0040-A3BF-4FF3-B0EC-4106E219C564}" srcOrd="1" destOrd="0" presId="urn:microsoft.com/office/officeart/2009/3/layout/HorizontalOrganizationChart"/>
    <dgm:cxn modelId="{07034C46-6F4E-4B2A-AF72-F727EA1CD115}" type="presParOf" srcId="{5F1F0040-A3BF-4FF3-B0EC-4106E219C564}" destId="{FADB83EF-B934-4725-A252-54264351BA85}" srcOrd="0" destOrd="0" presId="urn:microsoft.com/office/officeart/2009/3/layout/HorizontalOrganizationChart"/>
    <dgm:cxn modelId="{4CC2042A-8EA8-49CC-B7F6-F70E38B7FF38}" type="presParOf" srcId="{FADB83EF-B934-4725-A252-54264351BA85}" destId="{0B514FE7-E89B-4FCE-8D5D-ADC79B26E48B}" srcOrd="0" destOrd="0" presId="urn:microsoft.com/office/officeart/2009/3/layout/HorizontalOrganizationChart"/>
    <dgm:cxn modelId="{AEB88715-3420-448D-975F-778A9B190459}" type="presParOf" srcId="{FADB83EF-B934-4725-A252-54264351BA85}" destId="{8C3C2467-A4F5-4D12-91C4-BDD7550FC5C8}" srcOrd="1" destOrd="0" presId="urn:microsoft.com/office/officeart/2009/3/layout/HorizontalOrganizationChart"/>
    <dgm:cxn modelId="{EDBD26FA-6027-4224-8E57-5CB14D43EDAD}" type="presParOf" srcId="{5F1F0040-A3BF-4FF3-B0EC-4106E219C564}" destId="{9198CDF1-CD29-430C-A769-BFCA7AFA72BE}" srcOrd="1" destOrd="0" presId="urn:microsoft.com/office/officeart/2009/3/layout/HorizontalOrganizationChart"/>
    <dgm:cxn modelId="{9D6EDB5F-E132-450E-A50B-0842192DC539}" type="presParOf" srcId="{5F1F0040-A3BF-4FF3-B0EC-4106E219C564}" destId="{ED169645-FED2-4BD4-87E9-450D33D9B8FD}" srcOrd="2" destOrd="0" presId="urn:microsoft.com/office/officeart/2009/3/layout/HorizontalOrganizationChart"/>
    <dgm:cxn modelId="{5E1BC9BB-69D6-4B50-9C05-D4C674F3A4B0}" type="presParOf" srcId="{A8537675-DCDB-4BFC-8F04-3FBD2C30AA82}" destId="{91C80C67-B6F8-4010-BF39-BE485C53B436}" srcOrd="2" destOrd="0" presId="urn:microsoft.com/office/officeart/2009/3/layout/HorizontalOrganizationChart"/>
    <dgm:cxn modelId="{B7BD693D-9F90-48EC-9542-21E80AFEF94B}" type="presParOf" srcId="{91121169-F479-4E56-B6E9-D7527850D5C5}" destId="{432F4A7F-6DCB-487B-9A8B-660D65C628ED}" srcOrd="2" destOrd="0" presId="urn:microsoft.com/office/officeart/2009/3/layout/HorizontalOrganizationChart"/>
    <dgm:cxn modelId="{D85D914E-A3B1-44F5-82CF-01047BDF2BAB}" type="presParOf" srcId="{31871E60-F9D7-48D5-94E3-617C2ABE1C75}" destId="{CFE60B7C-20C5-4483-BBAD-2975B5FA2E13}" srcOrd="2" destOrd="0" presId="urn:microsoft.com/office/officeart/2009/3/layout/HorizontalOrganizationChart"/>
    <dgm:cxn modelId="{12C1A578-3A79-404B-AADF-3C61E25AEC74}" type="presParOf" srcId="{31871E60-F9D7-48D5-94E3-617C2ABE1C75}" destId="{2505BA4C-5637-4558-A804-1F50C9A9B71A}" srcOrd="3" destOrd="0" presId="urn:microsoft.com/office/officeart/2009/3/layout/HorizontalOrganizationChart"/>
    <dgm:cxn modelId="{5D4341EC-A22A-4527-862B-AC02DBFE6B92}" type="presParOf" srcId="{2505BA4C-5637-4558-A804-1F50C9A9B71A}" destId="{FFA587BA-F3F4-404A-AFA2-466BCCF90F91}" srcOrd="0" destOrd="0" presId="urn:microsoft.com/office/officeart/2009/3/layout/HorizontalOrganizationChart"/>
    <dgm:cxn modelId="{954325BB-9CCE-4B41-982F-0162ECBCF60A}" type="presParOf" srcId="{FFA587BA-F3F4-404A-AFA2-466BCCF90F91}" destId="{05FEFC4D-F082-43A3-9999-354B57A56E0C}" srcOrd="0" destOrd="0" presId="urn:microsoft.com/office/officeart/2009/3/layout/HorizontalOrganizationChart"/>
    <dgm:cxn modelId="{E6B304E3-8DE0-4F5D-84F5-A799B443AFE9}" type="presParOf" srcId="{FFA587BA-F3F4-404A-AFA2-466BCCF90F91}" destId="{2AFC463E-7993-4687-AFB1-10E6559AFC55}" srcOrd="1" destOrd="0" presId="urn:microsoft.com/office/officeart/2009/3/layout/HorizontalOrganizationChart"/>
    <dgm:cxn modelId="{F7D86CE8-2457-403A-B242-A677A3E4FB87}" type="presParOf" srcId="{2505BA4C-5637-4558-A804-1F50C9A9B71A}" destId="{3F1145D0-AD15-4031-A5E8-2C4B5B294A66}" srcOrd="1" destOrd="0" presId="urn:microsoft.com/office/officeart/2009/3/layout/HorizontalOrganizationChart"/>
    <dgm:cxn modelId="{E66380B1-53BF-48B2-B51E-D5873312C9AA}" type="presParOf" srcId="{3F1145D0-AD15-4031-A5E8-2C4B5B294A66}" destId="{129072D9-B79B-4BDF-9A56-23185D6BA9E2}" srcOrd="0" destOrd="0" presId="urn:microsoft.com/office/officeart/2009/3/layout/HorizontalOrganizationChart"/>
    <dgm:cxn modelId="{FD02793A-1EFC-4EC3-BC97-41504DA74261}" type="presParOf" srcId="{3F1145D0-AD15-4031-A5E8-2C4B5B294A66}" destId="{8B4EC4C9-5E21-4AD0-858E-1AE59439BB31}" srcOrd="1" destOrd="0" presId="urn:microsoft.com/office/officeart/2009/3/layout/HorizontalOrganizationChart"/>
    <dgm:cxn modelId="{3439BA72-D653-47C6-AF91-3DC39B42A5BD}" type="presParOf" srcId="{8B4EC4C9-5E21-4AD0-858E-1AE59439BB31}" destId="{0BEF4A75-3358-4772-BD95-E548631D87FD}" srcOrd="0" destOrd="0" presId="urn:microsoft.com/office/officeart/2009/3/layout/HorizontalOrganizationChart"/>
    <dgm:cxn modelId="{09F4F59B-2BB8-4ACC-8977-FEAC2A100CA5}" type="presParOf" srcId="{0BEF4A75-3358-4772-BD95-E548631D87FD}" destId="{362836FD-013D-4E5C-BA0F-4B185E74742E}" srcOrd="0" destOrd="0" presId="urn:microsoft.com/office/officeart/2009/3/layout/HorizontalOrganizationChart"/>
    <dgm:cxn modelId="{A9AB3053-C989-4979-9542-8A0F873A45E5}" type="presParOf" srcId="{0BEF4A75-3358-4772-BD95-E548631D87FD}" destId="{94B6128F-F1B0-4BE3-B8B6-D59AA87C9C04}" srcOrd="1" destOrd="0" presId="urn:microsoft.com/office/officeart/2009/3/layout/HorizontalOrganizationChart"/>
    <dgm:cxn modelId="{F383A861-83D6-4F71-B72C-1578D7E02E3F}" type="presParOf" srcId="{8B4EC4C9-5E21-4AD0-858E-1AE59439BB31}" destId="{711FE0AC-D42B-4D7E-8D6F-B2697CA8DD23}" srcOrd="1" destOrd="0" presId="urn:microsoft.com/office/officeart/2009/3/layout/HorizontalOrganizationChart"/>
    <dgm:cxn modelId="{7E4C48DF-C501-4B63-A767-4C5B04B7C457}" type="presParOf" srcId="{8B4EC4C9-5E21-4AD0-858E-1AE59439BB31}" destId="{C3E73B2C-095B-4C41-AB7C-631963E3DBA7}" srcOrd="2" destOrd="0" presId="urn:microsoft.com/office/officeart/2009/3/layout/HorizontalOrganizationChart"/>
    <dgm:cxn modelId="{94007ECF-5EF2-4222-9996-D5AF70F13FB8}" type="presParOf" srcId="{3F1145D0-AD15-4031-A5E8-2C4B5B294A66}" destId="{3ECB136E-FC7E-4350-99FF-02E5F420F0A8}" srcOrd="2" destOrd="0" presId="urn:microsoft.com/office/officeart/2009/3/layout/HorizontalOrganizationChart"/>
    <dgm:cxn modelId="{B3049778-E1F6-4CE2-9E4B-6C912B749E89}" type="presParOf" srcId="{3F1145D0-AD15-4031-A5E8-2C4B5B294A66}" destId="{529EBC90-9B1D-477E-B313-741C23F983A0}" srcOrd="3" destOrd="0" presId="urn:microsoft.com/office/officeart/2009/3/layout/HorizontalOrganizationChart"/>
    <dgm:cxn modelId="{7A1766F2-6AAE-4571-9B7F-9D9E0CC204BB}" type="presParOf" srcId="{529EBC90-9B1D-477E-B313-741C23F983A0}" destId="{63904128-A0DD-4FEE-B28B-BFBC1027BA86}" srcOrd="0" destOrd="0" presId="urn:microsoft.com/office/officeart/2009/3/layout/HorizontalOrganizationChart"/>
    <dgm:cxn modelId="{1DE653D9-A550-4071-9142-BB51427B0611}" type="presParOf" srcId="{63904128-A0DD-4FEE-B28B-BFBC1027BA86}" destId="{38EE580C-6052-4078-AA94-B78ED3706C2E}" srcOrd="0" destOrd="0" presId="urn:microsoft.com/office/officeart/2009/3/layout/HorizontalOrganizationChart"/>
    <dgm:cxn modelId="{5451F64E-11E2-4A9B-BA97-A565305CC240}" type="presParOf" srcId="{63904128-A0DD-4FEE-B28B-BFBC1027BA86}" destId="{11C65C79-EB82-4858-BAB9-03A8DDD0A588}" srcOrd="1" destOrd="0" presId="urn:microsoft.com/office/officeart/2009/3/layout/HorizontalOrganizationChart"/>
    <dgm:cxn modelId="{67D484A4-8F71-401D-AD9D-6BA202350201}" type="presParOf" srcId="{529EBC90-9B1D-477E-B313-741C23F983A0}" destId="{B2506577-0652-4E31-A564-2DCFAB606F07}" srcOrd="1" destOrd="0" presId="urn:microsoft.com/office/officeart/2009/3/layout/HorizontalOrganizationChart"/>
    <dgm:cxn modelId="{C75F0C7C-8835-4BBD-B2B3-B49B3A5E380A}" type="presParOf" srcId="{B2506577-0652-4E31-A564-2DCFAB606F07}" destId="{CE495D88-043B-4BB0-A7EC-7A9412CFF760}" srcOrd="0" destOrd="0" presId="urn:microsoft.com/office/officeart/2009/3/layout/HorizontalOrganizationChart"/>
    <dgm:cxn modelId="{B29A4568-90BF-4F6E-BE1D-00E9BB56C19C}" type="presParOf" srcId="{B2506577-0652-4E31-A564-2DCFAB606F07}" destId="{296C7D4A-3141-44BC-9B58-54CAF9C8990F}" srcOrd="1" destOrd="0" presId="urn:microsoft.com/office/officeart/2009/3/layout/HorizontalOrganizationChart"/>
    <dgm:cxn modelId="{AA0368CC-C1D5-468E-A5BD-DDF696A2C8A5}" type="presParOf" srcId="{296C7D4A-3141-44BC-9B58-54CAF9C8990F}" destId="{D4433E2B-6553-4155-A122-97CFAF0D827B}" srcOrd="0" destOrd="0" presId="urn:microsoft.com/office/officeart/2009/3/layout/HorizontalOrganizationChart"/>
    <dgm:cxn modelId="{374706C7-C53E-4EA3-8EE7-784A0199315F}" type="presParOf" srcId="{D4433E2B-6553-4155-A122-97CFAF0D827B}" destId="{28ECAB41-19FB-4AA2-B77A-57876D252E74}" srcOrd="0" destOrd="0" presId="urn:microsoft.com/office/officeart/2009/3/layout/HorizontalOrganizationChart"/>
    <dgm:cxn modelId="{4A552AF3-F2F1-42EC-8E4E-72B7EE6534D4}" type="presParOf" srcId="{D4433E2B-6553-4155-A122-97CFAF0D827B}" destId="{57680BA1-A69D-419D-A14F-D6873DCE9C30}" srcOrd="1" destOrd="0" presId="urn:microsoft.com/office/officeart/2009/3/layout/HorizontalOrganizationChart"/>
    <dgm:cxn modelId="{E42BB75E-6DE2-4E95-9983-714B18B01AFF}" type="presParOf" srcId="{296C7D4A-3141-44BC-9B58-54CAF9C8990F}" destId="{459CAC02-078F-4958-96AF-317BEE0641ED}" srcOrd="1" destOrd="0" presId="urn:microsoft.com/office/officeart/2009/3/layout/HorizontalOrganizationChart"/>
    <dgm:cxn modelId="{A00BC06F-BB54-4D12-A785-F69DA1E5B872}" type="presParOf" srcId="{296C7D4A-3141-44BC-9B58-54CAF9C8990F}" destId="{564AD5F8-F8A7-4B09-AA2A-135337B92A75}" srcOrd="2" destOrd="0" presId="urn:microsoft.com/office/officeart/2009/3/layout/HorizontalOrganizationChart"/>
    <dgm:cxn modelId="{1A8A7BFB-462C-4D37-B5DE-2E9DCE24F0DB}" type="presParOf" srcId="{B2506577-0652-4E31-A564-2DCFAB606F07}" destId="{FEC98D87-B262-4B97-8A69-E11AE8209768}" srcOrd="2" destOrd="0" presId="urn:microsoft.com/office/officeart/2009/3/layout/HorizontalOrganizationChart"/>
    <dgm:cxn modelId="{5C3F17B6-E05C-47C7-BFAD-D193EA000567}" type="presParOf" srcId="{B2506577-0652-4E31-A564-2DCFAB606F07}" destId="{330833D6-E86B-475D-BA24-A5DE57077414}" srcOrd="3" destOrd="0" presId="urn:microsoft.com/office/officeart/2009/3/layout/HorizontalOrganizationChart"/>
    <dgm:cxn modelId="{517B036C-A8EE-4169-9C70-689EB87CF6D1}" type="presParOf" srcId="{330833D6-E86B-475D-BA24-A5DE57077414}" destId="{7775396D-BB8E-4ECA-8497-38DF3CBC005D}" srcOrd="0" destOrd="0" presId="urn:microsoft.com/office/officeart/2009/3/layout/HorizontalOrganizationChart"/>
    <dgm:cxn modelId="{7F609BEC-DBF4-46B0-8B60-45C28F5B900A}" type="presParOf" srcId="{7775396D-BB8E-4ECA-8497-38DF3CBC005D}" destId="{53E580BE-A547-46CB-834F-70671C77763D}" srcOrd="0" destOrd="0" presId="urn:microsoft.com/office/officeart/2009/3/layout/HorizontalOrganizationChart"/>
    <dgm:cxn modelId="{BD31416F-7BE4-4619-9B81-7801D150F544}" type="presParOf" srcId="{7775396D-BB8E-4ECA-8497-38DF3CBC005D}" destId="{8803D21F-9C09-48FE-B8E2-8E944362997E}" srcOrd="1" destOrd="0" presId="urn:microsoft.com/office/officeart/2009/3/layout/HorizontalOrganizationChart"/>
    <dgm:cxn modelId="{72B75EA5-B25E-46B2-ADC5-A1D0B65700EA}" type="presParOf" srcId="{330833D6-E86B-475D-BA24-A5DE57077414}" destId="{62163BF2-981B-4F9A-BCA7-1915411927D3}" srcOrd="1" destOrd="0" presId="urn:microsoft.com/office/officeart/2009/3/layout/HorizontalOrganizationChart"/>
    <dgm:cxn modelId="{0E2A95B5-58AE-4C64-839D-47923276C6DB}" type="presParOf" srcId="{330833D6-E86B-475D-BA24-A5DE57077414}" destId="{A13D3BBC-D1B1-4CC4-B2D3-F868661EC183}" srcOrd="2" destOrd="0" presId="urn:microsoft.com/office/officeart/2009/3/layout/HorizontalOrganizationChart"/>
    <dgm:cxn modelId="{1E0D9360-385E-405D-A673-6644321C0C35}" type="presParOf" srcId="{B2506577-0652-4E31-A564-2DCFAB606F07}" destId="{48033A53-B9DB-4919-BC20-7C0A893B1784}" srcOrd="4" destOrd="0" presId="urn:microsoft.com/office/officeart/2009/3/layout/HorizontalOrganizationChart"/>
    <dgm:cxn modelId="{9786C035-1E01-46F9-885E-83677E85E9E4}" type="presParOf" srcId="{B2506577-0652-4E31-A564-2DCFAB606F07}" destId="{6B50FEDE-48F3-4E0D-AC90-631341E13CB8}" srcOrd="5" destOrd="0" presId="urn:microsoft.com/office/officeart/2009/3/layout/HorizontalOrganizationChart"/>
    <dgm:cxn modelId="{930E5184-5E0D-482E-B9A9-E0BDE1A5D00D}" type="presParOf" srcId="{6B50FEDE-48F3-4E0D-AC90-631341E13CB8}" destId="{9D97DBD5-EAC6-411F-BC9F-CE245E961C38}" srcOrd="0" destOrd="0" presId="urn:microsoft.com/office/officeart/2009/3/layout/HorizontalOrganizationChart"/>
    <dgm:cxn modelId="{BB10BBC6-49A6-41C3-BC24-57845E2A0B37}" type="presParOf" srcId="{9D97DBD5-EAC6-411F-BC9F-CE245E961C38}" destId="{3AD9736E-0CB4-41AB-B2E4-E96C644EACCF}" srcOrd="0" destOrd="0" presId="urn:microsoft.com/office/officeart/2009/3/layout/HorizontalOrganizationChart"/>
    <dgm:cxn modelId="{BB0D8DF7-6086-43CA-8566-87142D08F609}" type="presParOf" srcId="{9D97DBD5-EAC6-411F-BC9F-CE245E961C38}" destId="{B59E8A11-3662-4DD0-827C-7E4FC2AF8E7F}" srcOrd="1" destOrd="0" presId="urn:microsoft.com/office/officeart/2009/3/layout/HorizontalOrganizationChart"/>
    <dgm:cxn modelId="{3972A0E5-3A81-4B06-AF9B-640F556DAB42}" type="presParOf" srcId="{6B50FEDE-48F3-4E0D-AC90-631341E13CB8}" destId="{9C98A5C5-8471-4520-8A83-4E90EDA5A4B2}" srcOrd="1" destOrd="0" presId="urn:microsoft.com/office/officeart/2009/3/layout/HorizontalOrganizationChart"/>
    <dgm:cxn modelId="{7724F5CB-A2E5-4689-914D-A0A548AB2E0B}" type="presParOf" srcId="{6B50FEDE-48F3-4E0D-AC90-631341E13CB8}" destId="{4EF929C3-CDBD-4D7B-8DA3-EA272D2DE46C}" srcOrd="2" destOrd="0" presId="urn:microsoft.com/office/officeart/2009/3/layout/HorizontalOrganizationChart"/>
    <dgm:cxn modelId="{B7FF7408-6926-4DC4-83FB-CB8982A28DC3}" type="presParOf" srcId="{529EBC90-9B1D-477E-B313-741C23F983A0}" destId="{F3B4C224-DBBF-4FD3-9B30-C90130D2E5F4}" srcOrd="2" destOrd="0" presId="urn:microsoft.com/office/officeart/2009/3/layout/HorizontalOrganizationChart"/>
    <dgm:cxn modelId="{E5AD2542-6C08-4B10-A20B-9EE4E7AB5FBE}" type="presParOf" srcId="{3F1145D0-AD15-4031-A5E8-2C4B5B294A66}" destId="{85BC40A3-3A45-47E4-8968-CFA1FD796670}" srcOrd="4" destOrd="0" presId="urn:microsoft.com/office/officeart/2009/3/layout/HorizontalOrganizationChart"/>
    <dgm:cxn modelId="{25EA4C3B-EA6A-454E-8D1B-C2D84D5E460D}" type="presParOf" srcId="{3F1145D0-AD15-4031-A5E8-2C4B5B294A66}" destId="{19631442-62AF-4A32-9A43-152114013BEB}" srcOrd="5" destOrd="0" presId="urn:microsoft.com/office/officeart/2009/3/layout/HorizontalOrganizationChart"/>
    <dgm:cxn modelId="{26734066-F732-4ED3-B4C7-52CE84249FD7}" type="presParOf" srcId="{19631442-62AF-4A32-9A43-152114013BEB}" destId="{8B6ABC2E-7FD2-479E-B4EE-9B51BD9B9080}" srcOrd="0" destOrd="0" presId="urn:microsoft.com/office/officeart/2009/3/layout/HorizontalOrganizationChart"/>
    <dgm:cxn modelId="{1A87718B-8904-443F-8606-C871C578170F}" type="presParOf" srcId="{8B6ABC2E-7FD2-479E-B4EE-9B51BD9B9080}" destId="{928EC5A3-6EE5-41C8-B5F2-3EC3592668BD}" srcOrd="0" destOrd="0" presId="urn:microsoft.com/office/officeart/2009/3/layout/HorizontalOrganizationChart"/>
    <dgm:cxn modelId="{51D524DA-A406-4B47-BD88-02AF169A38F0}" type="presParOf" srcId="{8B6ABC2E-7FD2-479E-B4EE-9B51BD9B9080}" destId="{F60ABB82-2FD3-49C2-BC90-D8BF8C1691DA}" srcOrd="1" destOrd="0" presId="urn:microsoft.com/office/officeart/2009/3/layout/HorizontalOrganizationChart"/>
    <dgm:cxn modelId="{1B32ED79-DA4B-47EB-8799-57FB4F70F1E1}" type="presParOf" srcId="{19631442-62AF-4A32-9A43-152114013BEB}" destId="{1F2C28B1-9183-45FF-AE26-B452A4895D51}" srcOrd="1" destOrd="0" presId="urn:microsoft.com/office/officeart/2009/3/layout/HorizontalOrganizationChart"/>
    <dgm:cxn modelId="{DBCE4D39-976D-475C-88BE-53C3B4A98D96}" type="presParOf" srcId="{19631442-62AF-4A32-9A43-152114013BEB}" destId="{C2AEED6F-66A1-479B-8884-B6C547C0F802}" srcOrd="2" destOrd="0" presId="urn:microsoft.com/office/officeart/2009/3/layout/HorizontalOrganizationChart"/>
    <dgm:cxn modelId="{FFCD6451-3F3A-46E9-A832-7E8EAA179EBE}" type="presParOf" srcId="{2505BA4C-5637-4558-A804-1F50C9A9B71A}" destId="{7F22FEC1-3D76-428D-9849-D8A1B93B900B}" srcOrd="2" destOrd="0" presId="urn:microsoft.com/office/officeart/2009/3/layout/HorizontalOrganizationChart"/>
    <dgm:cxn modelId="{B3F459A3-F8C6-4472-A834-ED64CE021D5D}" type="presParOf" srcId="{31871E60-F9D7-48D5-94E3-617C2ABE1C75}" destId="{7DD0612E-C3CC-4E8F-86A7-C90C0D12A904}" srcOrd="4" destOrd="0" presId="urn:microsoft.com/office/officeart/2009/3/layout/HorizontalOrganizationChart"/>
    <dgm:cxn modelId="{215C97B7-8D16-4B79-B34A-3A328F13167A}" type="presParOf" srcId="{31871E60-F9D7-48D5-94E3-617C2ABE1C75}" destId="{25627465-7040-4839-9609-C243FA64BC65}" srcOrd="5" destOrd="0" presId="urn:microsoft.com/office/officeart/2009/3/layout/HorizontalOrganizationChart"/>
    <dgm:cxn modelId="{F773E543-C54C-41D2-B9E8-B3D4FF579B8F}" type="presParOf" srcId="{25627465-7040-4839-9609-C243FA64BC65}" destId="{6500012A-9D8D-477B-9CC9-3C0234FCF6FB}" srcOrd="0" destOrd="0" presId="urn:microsoft.com/office/officeart/2009/3/layout/HorizontalOrganizationChart"/>
    <dgm:cxn modelId="{F9746892-454B-4041-A5FA-2A2B7A4DCCD0}" type="presParOf" srcId="{6500012A-9D8D-477B-9CC9-3C0234FCF6FB}" destId="{30FA9E33-AE52-4FCE-927A-B0A0C7E9D5B6}" srcOrd="0" destOrd="0" presId="urn:microsoft.com/office/officeart/2009/3/layout/HorizontalOrganizationChart"/>
    <dgm:cxn modelId="{5EE981CF-0D83-4B91-9894-5295B0496E90}" type="presParOf" srcId="{6500012A-9D8D-477B-9CC9-3C0234FCF6FB}" destId="{46AE819D-5CAC-42F2-B635-3B4186014517}" srcOrd="1" destOrd="0" presId="urn:microsoft.com/office/officeart/2009/3/layout/HorizontalOrganizationChart"/>
    <dgm:cxn modelId="{5F62F507-1167-43A7-9A20-8FC00A2BE938}" type="presParOf" srcId="{25627465-7040-4839-9609-C243FA64BC65}" destId="{B3210339-899D-45FC-89B7-852A4A2437C0}" srcOrd="1" destOrd="0" presId="urn:microsoft.com/office/officeart/2009/3/layout/HorizontalOrganizationChart"/>
    <dgm:cxn modelId="{AFC41B74-4AD4-41BB-85ED-AB6A492510E1}" type="presParOf" srcId="{B3210339-899D-45FC-89B7-852A4A2437C0}" destId="{4275BA57-77D7-448E-90CB-B0F255DDCDD8}" srcOrd="0" destOrd="0" presId="urn:microsoft.com/office/officeart/2009/3/layout/HorizontalOrganizationChart"/>
    <dgm:cxn modelId="{810DC30B-6B56-411D-B144-DE3AE073924B}" type="presParOf" srcId="{B3210339-899D-45FC-89B7-852A4A2437C0}" destId="{C949A30A-CC8A-443B-853C-C1BC8A7C666F}" srcOrd="1" destOrd="0" presId="urn:microsoft.com/office/officeart/2009/3/layout/HorizontalOrganizationChart"/>
    <dgm:cxn modelId="{0C0D6D30-2D14-480A-A0BE-697590B9397B}" type="presParOf" srcId="{C949A30A-CC8A-443B-853C-C1BC8A7C666F}" destId="{D67B9A3D-5196-46BB-A3CB-4AB424C2C5A3}" srcOrd="0" destOrd="0" presId="urn:microsoft.com/office/officeart/2009/3/layout/HorizontalOrganizationChart"/>
    <dgm:cxn modelId="{C9DEFB7F-DA6E-47A5-B60E-28967BA75BFB}" type="presParOf" srcId="{D67B9A3D-5196-46BB-A3CB-4AB424C2C5A3}" destId="{108F022D-4902-4A83-BD63-5E319D3A077F}" srcOrd="0" destOrd="0" presId="urn:microsoft.com/office/officeart/2009/3/layout/HorizontalOrganizationChart"/>
    <dgm:cxn modelId="{A7E3B304-FA4A-4E20-842F-D46DFDBDD16F}" type="presParOf" srcId="{D67B9A3D-5196-46BB-A3CB-4AB424C2C5A3}" destId="{DD0DB856-17F7-4179-936D-9D9E940B3DAF}" srcOrd="1" destOrd="0" presId="urn:microsoft.com/office/officeart/2009/3/layout/HorizontalOrganizationChart"/>
    <dgm:cxn modelId="{71DD6439-2E7B-47D7-83CE-E2B50EBD5544}" type="presParOf" srcId="{C949A30A-CC8A-443B-853C-C1BC8A7C666F}" destId="{5391DEB0-9638-4D52-B1AC-6DE29B48FD79}" srcOrd="1" destOrd="0" presId="urn:microsoft.com/office/officeart/2009/3/layout/HorizontalOrganizationChart"/>
    <dgm:cxn modelId="{25A63A8D-7F98-44E2-9D58-7C2406A5096E}" type="presParOf" srcId="{5391DEB0-9638-4D52-B1AC-6DE29B48FD79}" destId="{4395CED2-AA20-43AA-92F6-3718532CDAAA}" srcOrd="0" destOrd="0" presId="urn:microsoft.com/office/officeart/2009/3/layout/HorizontalOrganizationChart"/>
    <dgm:cxn modelId="{5D33F301-386D-4F45-ABA5-993784E962B0}" type="presParOf" srcId="{5391DEB0-9638-4D52-B1AC-6DE29B48FD79}" destId="{A1FC5395-98E4-4E28-BB90-BC22BE6B16D3}" srcOrd="1" destOrd="0" presId="urn:microsoft.com/office/officeart/2009/3/layout/HorizontalOrganizationChart"/>
    <dgm:cxn modelId="{A4924D76-00C6-4A7E-869B-C51DCDF8F57B}" type="presParOf" srcId="{A1FC5395-98E4-4E28-BB90-BC22BE6B16D3}" destId="{0DDA7093-9ACF-4329-9831-8472AF33E4E2}" srcOrd="0" destOrd="0" presId="urn:microsoft.com/office/officeart/2009/3/layout/HorizontalOrganizationChart"/>
    <dgm:cxn modelId="{160FD5A9-0DFB-4D5E-A58B-8559000241EB}" type="presParOf" srcId="{0DDA7093-9ACF-4329-9831-8472AF33E4E2}" destId="{DD52F51C-225A-4E49-BF58-D4B6D4A3CCCE}" srcOrd="0" destOrd="0" presId="urn:microsoft.com/office/officeart/2009/3/layout/HorizontalOrganizationChart"/>
    <dgm:cxn modelId="{68E31611-2891-4CCF-821E-30567FE84911}" type="presParOf" srcId="{0DDA7093-9ACF-4329-9831-8472AF33E4E2}" destId="{CEA76623-02A2-438C-A0F8-18E4D5C7048D}" srcOrd="1" destOrd="0" presId="urn:microsoft.com/office/officeart/2009/3/layout/HorizontalOrganizationChart"/>
    <dgm:cxn modelId="{D34AC546-39D0-47CE-856E-DB9AB737173C}" type="presParOf" srcId="{A1FC5395-98E4-4E28-BB90-BC22BE6B16D3}" destId="{938B4A1B-1262-4F81-8980-2A7A64D473E8}" srcOrd="1" destOrd="0" presId="urn:microsoft.com/office/officeart/2009/3/layout/HorizontalOrganizationChart"/>
    <dgm:cxn modelId="{BEF6FAB4-1B64-4FBB-8EC1-D4BF9FDED12C}" type="presParOf" srcId="{A1FC5395-98E4-4E28-BB90-BC22BE6B16D3}" destId="{6AE761BE-EA78-4A17-902F-CFE7D6EB9887}" srcOrd="2" destOrd="0" presId="urn:microsoft.com/office/officeart/2009/3/layout/HorizontalOrganizationChart"/>
    <dgm:cxn modelId="{8E99AE0C-C945-4E66-A84B-43B1D038358B}" type="presParOf" srcId="{C949A30A-CC8A-443B-853C-C1BC8A7C666F}" destId="{A5624E1A-3653-46FF-95D8-086D9046CEFF}" srcOrd="2" destOrd="0" presId="urn:microsoft.com/office/officeart/2009/3/layout/HorizontalOrganizationChart"/>
    <dgm:cxn modelId="{0302C999-6CD3-4286-A1BE-426CA5975F02}" type="presParOf" srcId="{25627465-7040-4839-9609-C243FA64BC65}" destId="{75A382B4-28D3-42E3-B9E2-2283FFD3B266}" srcOrd="2" destOrd="0" presId="urn:microsoft.com/office/officeart/2009/3/layout/HorizontalOrganizationChart"/>
    <dgm:cxn modelId="{D07E3C27-F093-4504-AF6A-762C83808BD1}" type="presParOf" srcId="{8FC30690-3CD0-4F6C-8787-3AE06ED5376F}" destId="{FEFCD2DD-24EB-4220-9E66-B2C8C5C40C90}"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FE62DF-896A-47EA-8571-6BC9BEBCBA44}" type="doc">
      <dgm:prSet loTypeId="urn:microsoft.com/office/officeart/2017/3/layout/HorizontalPathTimeline" loCatId="process" qsTypeId="urn:microsoft.com/office/officeart/2005/8/quickstyle/simple1" qsCatId="simple" csTypeId="urn:microsoft.com/office/officeart/2005/8/colors/colorful1" csCatId="colorful" phldr="1"/>
      <dgm:spPr/>
      <dgm:t>
        <a:bodyPr/>
        <a:lstStyle/>
        <a:p>
          <a:endParaRPr lang="en-US"/>
        </a:p>
      </dgm:t>
    </dgm:pt>
    <dgm:pt modelId="{9DB4AAC6-1150-4122-921E-40CF47A784C6}">
      <dgm:prSet/>
      <dgm:spPr/>
      <dgm:t>
        <a:bodyPr/>
        <a:lstStyle/>
        <a:p>
          <a:pPr>
            <a:defRPr b="1"/>
          </a:pPr>
          <a:r>
            <a:rPr lang="en-US"/>
            <a:t>1939</a:t>
          </a:r>
        </a:p>
      </dgm:t>
    </dgm:pt>
    <dgm:pt modelId="{4D33ABB8-EB67-4E5C-A85B-0711F3A7213A}" type="parTrans" cxnId="{39580A03-6D85-4615-87A3-310FFF513F3B}">
      <dgm:prSet/>
      <dgm:spPr/>
      <dgm:t>
        <a:bodyPr/>
        <a:lstStyle/>
        <a:p>
          <a:endParaRPr lang="en-US"/>
        </a:p>
      </dgm:t>
    </dgm:pt>
    <dgm:pt modelId="{90AD8B56-D20D-49F4-9220-A63DBB5678FC}" type="sibTrans" cxnId="{39580A03-6D85-4615-87A3-310FFF513F3B}">
      <dgm:prSet/>
      <dgm:spPr/>
      <dgm:t>
        <a:bodyPr/>
        <a:lstStyle/>
        <a:p>
          <a:endParaRPr lang="en-US"/>
        </a:p>
      </dgm:t>
    </dgm:pt>
    <dgm:pt modelId="{8AA043F4-499F-43EC-B8D5-17CBA9FCA027}">
      <dgm:prSet/>
      <dgm:spPr/>
      <dgm:t>
        <a:bodyPr/>
        <a:lstStyle/>
        <a:p>
          <a:r>
            <a:rPr lang="en-US" dirty="0"/>
            <a:t>Ley de </a:t>
          </a:r>
          <a:r>
            <a:rPr lang="en-US" dirty="0" err="1"/>
            <a:t>Responsabilidades</a:t>
          </a:r>
          <a:r>
            <a:rPr lang="en-US" dirty="0"/>
            <a:t> </a:t>
          </a:r>
          <a:r>
            <a:rPr lang="en-US" dirty="0" err="1"/>
            <a:t>Políticas</a:t>
          </a:r>
          <a:endParaRPr lang="en-US" dirty="0"/>
        </a:p>
      </dgm:t>
    </dgm:pt>
    <dgm:pt modelId="{F012A97A-7707-4D43-BCBE-1E03AC2560C2}" type="parTrans" cxnId="{1FC02423-8126-4168-8E1F-9B30B1F72E4A}">
      <dgm:prSet/>
      <dgm:spPr/>
      <dgm:t>
        <a:bodyPr/>
        <a:lstStyle/>
        <a:p>
          <a:endParaRPr lang="en-US"/>
        </a:p>
      </dgm:t>
    </dgm:pt>
    <dgm:pt modelId="{57A8C54D-041D-4FD8-A2D3-2E8702419D72}" type="sibTrans" cxnId="{1FC02423-8126-4168-8E1F-9B30B1F72E4A}">
      <dgm:prSet/>
      <dgm:spPr/>
      <dgm:t>
        <a:bodyPr/>
        <a:lstStyle/>
        <a:p>
          <a:endParaRPr lang="en-US"/>
        </a:p>
      </dgm:t>
    </dgm:pt>
    <dgm:pt modelId="{6D01EAF2-43C5-40D2-AA30-01FE9C97DE3D}">
      <dgm:prSet/>
      <dgm:spPr/>
      <dgm:t>
        <a:bodyPr/>
        <a:lstStyle/>
        <a:p>
          <a:pPr>
            <a:defRPr b="1"/>
          </a:pPr>
          <a:r>
            <a:rPr lang="en-US"/>
            <a:t>1940</a:t>
          </a:r>
        </a:p>
      </dgm:t>
    </dgm:pt>
    <dgm:pt modelId="{6E50F973-6074-4ECE-9316-0136938DC543}" type="parTrans" cxnId="{50B50332-3DB2-4734-9821-5508094AB6FA}">
      <dgm:prSet/>
      <dgm:spPr/>
      <dgm:t>
        <a:bodyPr/>
        <a:lstStyle/>
        <a:p>
          <a:endParaRPr lang="en-US"/>
        </a:p>
      </dgm:t>
    </dgm:pt>
    <dgm:pt modelId="{67292202-F2CC-42B7-98AE-B0CE9DFC260C}" type="sibTrans" cxnId="{50B50332-3DB2-4734-9821-5508094AB6FA}">
      <dgm:prSet/>
      <dgm:spPr/>
      <dgm:t>
        <a:bodyPr/>
        <a:lstStyle/>
        <a:p>
          <a:endParaRPr lang="en-US"/>
        </a:p>
      </dgm:t>
    </dgm:pt>
    <dgm:pt modelId="{5402E02B-9A2A-4512-A858-3739878B37B1}">
      <dgm:prSet/>
      <dgm:spPr/>
      <dgm:t>
        <a:bodyPr/>
        <a:lstStyle/>
        <a:p>
          <a:r>
            <a:rPr lang="en-US"/>
            <a:t>Ley de Represión de la Masonería y el Comunismo</a:t>
          </a:r>
        </a:p>
      </dgm:t>
    </dgm:pt>
    <dgm:pt modelId="{AA92FF3D-629A-417F-BDE0-874F8246BA2D}" type="parTrans" cxnId="{3A188FED-CD3C-413D-8ADB-1328C23E84A3}">
      <dgm:prSet/>
      <dgm:spPr/>
      <dgm:t>
        <a:bodyPr/>
        <a:lstStyle/>
        <a:p>
          <a:endParaRPr lang="en-US"/>
        </a:p>
      </dgm:t>
    </dgm:pt>
    <dgm:pt modelId="{4103C92A-1CC3-496A-B472-420BEFAA6F05}" type="sibTrans" cxnId="{3A188FED-CD3C-413D-8ADB-1328C23E84A3}">
      <dgm:prSet/>
      <dgm:spPr/>
      <dgm:t>
        <a:bodyPr/>
        <a:lstStyle/>
        <a:p>
          <a:endParaRPr lang="en-US"/>
        </a:p>
      </dgm:t>
    </dgm:pt>
    <dgm:pt modelId="{2CA5549A-0832-439F-AFBE-29648B441E3F}">
      <dgm:prSet/>
      <dgm:spPr/>
      <dgm:t>
        <a:bodyPr/>
        <a:lstStyle/>
        <a:p>
          <a:pPr>
            <a:defRPr b="1"/>
          </a:pPr>
          <a:r>
            <a:rPr lang="en-US"/>
            <a:t>1941</a:t>
          </a:r>
        </a:p>
      </dgm:t>
    </dgm:pt>
    <dgm:pt modelId="{B2D55FF7-8E8B-4AA2-A260-C868850426B9}" type="parTrans" cxnId="{0339F00D-65F4-4978-AA28-1DC81F7DE690}">
      <dgm:prSet/>
      <dgm:spPr/>
      <dgm:t>
        <a:bodyPr/>
        <a:lstStyle/>
        <a:p>
          <a:endParaRPr lang="en-US"/>
        </a:p>
      </dgm:t>
    </dgm:pt>
    <dgm:pt modelId="{5F9FD402-D209-49CD-886C-651BA3DCC475}" type="sibTrans" cxnId="{0339F00D-65F4-4978-AA28-1DC81F7DE690}">
      <dgm:prSet/>
      <dgm:spPr/>
      <dgm:t>
        <a:bodyPr/>
        <a:lstStyle/>
        <a:p>
          <a:endParaRPr lang="en-US"/>
        </a:p>
      </dgm:t>
    </dgm:pt>
    <dgm:pt modelId="{0A418B23-90DE-4FA1-9295-41EFF41B17F5}">
      <dgm:prSet/>
      <dgm:spPr/>
      <dgm:t>
        <a:bodyPr/>
        <a:lstStyle/>
        <a:p>
          <a:r>
            <a:rPr lang="en-US"/>
            <a:t>Ley para la Seguridad del Estado</a:t>
          </a:r>
        </a:p>
      </dgm:t>
    </dgm:pt>
    <dgm:pt modelId="{73D8FAA7-8A57-4624-8EF4-811A6BECDECD}" type="parTrans" cxnId="{1DB526C6-70AD-4BBD-8771-E96919224103}">
      <dgm:prSet/>
      <dgm:spPr/>
      <dgm:t>
        <a:bodyPr/>
        <a:lstStyle/>
        <a:p>
          <a:endParaRPr lang="en-US"/>
        </a:p>
      </dgm:t>
    </dgm:pt>
    <dgm:pt modelId="{8E92808E-8792-4182-8C1F-7B08B2D765B6}" type="sibTrans" cxnId="{1DB526C6-70AD-4BBD-8771-E96919224103}">
      <dgm:prSet/>
      <dgm:spPr/>
      <dgm:t>
        <a:bodyPr/>
        <a:lstStyle/>
        <a:p>
          <a:endParaRPr lang="en-US"/>
        </a:p>
      </dgm:t>
    </dgm:pt>
    <dgm:pt modelId="{C342995A-58F2-406D-9E67-CE0748EAFCFD}">
      <dgm:prSet/>
      <dgm:spPr/>
      <dgm:t>
        <a:bodyPr/>
        <a:lstStyle/>
        <a:p>
          <a:pPr>
            <a:defRPr b="1"/>
          </a:pPr>
          <a:r>
            <a:rPr lang="en-US"/>
            <a:t>1947</a:t>
          </a:r>
        </a:p>
      </dgm:t>
    </dgm:pt>
    <dgm:pt modelId="{BF726D62-64CD-4AD5-B213-A627DA964357}" type="parTrans" cxnId="{F59495DC-FC6F-4363-8B77-B9BC09D250BE}">
      <dgm:prSet/>
      <dgm:spPr/>
      <dgm:t>
        <a:bodyPr/>
        <a:lstStyle/>
        <a:p>
          <a:endParaRPr lang="en-US"/>
        </a:p>
      </dgm:t>
    </dgm:pt>
    <dgm:pt modelId="{B1483882-72D6-4994-9F1F-BCB26099DAB9}" type="sibTrans" cxnId="{F59495DC-FC6F-4363-8B77-B9BC09D250BE}">
      <dgm:prSet/>
      <dgm:spPr/>
      <dgm:t>
        <a:bodyPr/>
        <a:lstStyle/>
        <a:p>
          <a:endParaRPr lang="en-US"/>
        </a:p>
      </dgm:t>
    </dgm:pt>
    <dgm:pt modelId="{E23F6B57-CFD1-46A9-AE23-F74A42C8B8B6}">
      <dgm:prSet/>
      <dgm:spPr/>
      <dgm:t>
        <a:bodyPr/>
        <a:lstStyle/>
        <a:p>
          <a:r>
            <a:rPr lang="en-US"/>
            <a:t>Ley de Represión del Bandidaje y el Terrorismo</a:t>
          </a:r>
        </a:p>
      </dgm:t>
    </dgm:pt>
    <dgm:pt modelId="{D2CA85B6-4951-4C12-A06E-7136F3AC5D83}" type="parTrans" cxnId="{039F8758-138D-423B-8750-352D49CC665A}">
      <dgm:prSet/>
      <dgm:spPr/>
      <dgm:t>
        <a:bodyPr/>
        <a:lstStyle/>
        <a:p>
          <a:endParaRPr lang="en-US"/>
        </a:p>
      </dgm:t>
    </dgm:pt>
    <dgm:pt modelId="{637EB2A6-AC4E-4AD4-9A2B-24EE2AA7DF27}" type="sibTrans" cxnId="{039F8758-138D-423B-8750-352D49CC665A}">
      <dgm:prSet/>
      <dgm:spPr/>
      <dgm:t>
        <a:bodyPr/>
        <a:lstStyle/>
        <a:p>
          <a:endParaRPr lang="en-US"/>
        </a:p>
      </dgm:t>
    </dgm:pt>
    <dgm:pt modelId="{3CA27818-348D-4F8F-9BCD-1EA83F129A03}">
      <dgm:prSet/>
      <dgm:spPr/>
      <dgm:t>
        <a:bodyPr/>
        <a:lstStyle/>
        <a:p>
          <a:pPr>
            <a:defRPr b="1"/>
          </a:pPr>
          <a:r>
            <a:rPr lang="en-US"/>
            <a:t>1959</a:t>
          </a:r>
        </a:p>
      </dgm:t>
    </dgm:pt>
    <dgm:pt modelId="{72DAECBA-4528-4692-A884-8C148B4C19F5}" type="parTrans" cxnId="{66147230-7E79-42F9-A029-1E7B0E33C399}">
      <dgm:prSet/>
      <dgm:spPr/>
      <dgm:t>
        <a:bodyPr/>
        <a:lstStyle/>
        <a:p>
          <a:endParaRPr lang="en-US"/>
        </a:p>
      </dgm:t>
    </dgm:pt>
    <dgm:pt modelId="{D756466E-B13D-4780-8517-6FEE11EF5E6B}" type="sibTrans" cxnId="{66147230-7E79-42F9-A029-1E7B0E33C399}">
      <dgm:prSet/>
      <dgm:spPr/>
      <dgm:t>
        <a:bodyPr/>
        <a:lstStyle/>
        <a:p>
          <a:endParaRPr lang="en-US"/>
        </a:p>
      </dgm:t>
    </dgm:pt>
    <dgm:pt modelId="{5E1BBC33-A382-4362-91A3-446BBD6C8A11}">
      <dgm:prSet/>
      <dgm:spPr/>
      <dgm:t>
        <a:bodyPr/>
        <a:lstStyle/>
        <a:p>
          <a:r>
            <a:rPr lang="en-US"/>
            <a:t>Ley de Orden Público</a:t>
          </a:r>
        </a:p>
      </dgm:t>
    </dgm:pt>
    <dgm:pt modelId="{F689086F-0526-4AD7-B907-673F5B63E76F}" type="parTrans" cxnId="{2E7CC37A-BCF3-4C49-AA6F-2F0E3965CA74}">
      <dgm:prSet/>
      <dgm:spPr/>
      <dgm:t>
        <a:bodyPr/>
        <a:lstStyle/>
        <a:p>
          <a:endParaRPr lang="en-US"/>
        </a:p>
      </dgm:t>
    </dgm:pt>
    <dgm:pt modelId="{D08BD116-46D7-4644-AEBA-86BDE32048F3}" type="sibTrans" cxnId="{2E7CC37A-BCF3-4C49-AA6F-2F0E3965CA74}">
      <dgm:prSet/>
      <dgm:spPr/>
      <dgm:t>
        <a:bodyPr/>
        <a:lstStyle/>
        <a:p>
          <a:endParaRPr lang="en-US"/>
        </a:p>
      </dgm:t>
    </dgm:pt>
    <dgm:pt modelId="{E53942A3-8F48-420A-B970-88F3C4D1BB96}" type="pres">
      <dgm:prSet presAssocID="{7AFE62DF-896A-47EA-8571-6BC9BEBCBA44}" presName="root" presStyleCnt="0">
        <dgm:presLayoutVars>
          <dgm:chMax/>
          <dgm:chPref/>
          <dgm:animLvl val="lvl"/>
        </dgm:presLayoutVars>
      </dgm:prSet>
      <dgm:spPr/>
    </dgm:pt>
    <dgm:pt modelId="{18F47340-1778-4160-8AA8-4D32061ADB26}" type="pres">
      <dgm:prSet presAssocID="{7AFE62DF-896A-47EA-8571-6BC9BEBCBA44}" presName="divider" presStyleLbl="node1" presStyleIdx="0" presStyleCnt="1"/>
      <dgm:spPr/>
    </dgm:pt>
    <dgm:pt modelId="{8DBFF1FE-7665-4305-9EDA-71ADC4A77DAF}" type="pres">
      <dgm:prSet presAssocID="{7AFE62DF-896A-47EA-8571-6BC9BEBCBA44}" presName="nodes" presStyleCnt="0">
        <dgm:presLayoutVars>
          <dgm:chMax/>
          <dgm:chPref/>
          <dgm:animLvl val="lvl"/>
        </dgm:presLayoutVars>
      </dgm:prSet>
      <dgm:spPr/>
    </dgm:pt>
    <dgm:pt modelId="{A212B449-85E7-404F-9B71-A73FFEBA8764}" type="pres">
      <dgm:prSet presAssocID="{9DB4AAC6-1150-4122-921E-40CF47A784C6}" presName="composite" presStyleCnt="0"/>
      <dgm:spPr/>
    </dgm:pt>
    <dgm:pt modelId="{FB3E7BAB-A7E6-42C1-9596-79CC4EB90CFD}" type="pres">
      <dgm:prSet presAssocID="{9DB4AAC6-1150-4122-921E-40CF47A784C6}" presName="L1TextContainer" presStyleLbl="revTx" presStyleIdx="0" presStyleCnt="5">
        <dgm:presLayoutVars>
          <dgm:chMax val="1"/>
          <dgm:chPref val="1"/>
          <dgm:bulletEnabled val="1"/>
        </dgm:presLayoutVars>
      </dgm:prSet>
      <dgm:spPr/>
    </dgm:pt>
    <dgm:pt modelId="{0C10C22D-899F-4ADC-A9C0-A6CE752A16B8}" type="pres">
      <dgm:prSet presAssocID="{9DB4AAC6-1150-4122-921E-40CF47A784C6}" presName="L2TextContainerWrapper" presStyleCnt="0">
        <dgm:presLayoutVars>
          <dgm:chMax val="0"/>
          <dgm:chPref val="0"/>
          <dgm:bulletEnabled val="1"/>
        </dgm:presLayoutVars>
      </dgm:prSet>
      <dgm:spPr/>
    </dgm:pt>
    <dgm:pt modelId="{F4E3DA43-04C8-4EB7-B916-6917857DFE1A}" type="pres">
      <dgm:prSet presAssocID="{9DB4AAC6-1150-4122-921E-40CF47A784C6}" presName="L2TextContainer" presStyleLbl="bgAccFollowNode1" presStyleIdx="0" presStyleCnt="5" custScaleX="120105"/>
      <dgm:spPr/>
    </dgm:pt>
    <dgm:pt modelId="{787FD78A-9A16-40D5-8763-E65406AE8D6B}" type="pres">
      <dgm:prSet presAssocID="{9DB4AAC6-1150-4122-921E-40CF47A784C6}" presName="FlexibleEmptyPlaceHolder" presStyleCnt="0"/>
      <dgm:spPr/>
    </dgm:pt>
    <dgm:pt modelId="{42B5967F-B43D-4D1C-97F5-0808A624037E}" type="pres">
      <dgm:prSet presAssocID="{9DB4AAC6-1150-4122-921E-40CF47A784C6}" presName="ConnectLine" presStyleLbl="alignNode1" presStyleIdx="0" presStyleCnt="5"/>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ln>
        <a:effectLst/>
      </dgm:spPr>
    </dgm:pt>
    <dgm:pt modelId="{0EAC28E5-00BC-447F-B899-5C5E941FBE2A}" type="pres">
      <dgm:prSet presAssocID="{9DB4AAC6-1150-4122-921E-40CF47A784C6}" presName="ConnectorPoint" presStyleLbl="fgAcc1" presStyleIdx="0" presStyleCnt="5"/>
      <dgm:spPr>
        <a:solidFill>
          <a:schemeClr val="lt1">
            <a:alpha val="90000"/>
            <a:hueOff val="0"/>
            <a:satOff val="0"/>
            <a:lumOff val="0"/>
            <a:alphaOff val="0"/>
          </a:schemeClr>
        </a:solidFill>
        <a:ln w="15875" cap="flat" cmpd="sng" algn="ctr">
          <a:noFill/>
          <a:prstDash val="solid"/>
        </a:ln>
        <a:effectLst/>
      </dgm:spPr>
    </dgm:pt>
    <dgm:pt modelId="{C00E387C-4958-4251-A06C-73CBA28E6C7C}" type="pres">
      <dgm:prSet presAssocID="{9DB4AAC6-1150-4122-921E-40CF47A784C6}" presName="EmptyPlaceHolder" presStyleCnt="0"/>
      <dgm:spPr/>
    </dgm:pt>
    <dgm:pt modelId="{7CE22728-510E-4D88-8716-D6B4B3A20053}" type="pres">
      <dgm:prSet presAssocID="{90AD8B56-D20D-49F4-9220-A63DBB5678FC}" presName="spaceBetweenRectangles" presStyleCnt="0"/>
      <dgm:spPr/>
    </dgm:pt>
    <dgm:pt modelId="{F61470D4-71E5-499E-BCA4-8996C679A5C9}" type="pres">
      <dgm:prSet presAssocID="{6D01EAF2-43C5-40D2-AA30-01FE9C97DE3D}" presName="composite" presStyleCnt="0"/>
      <dgm:spPr/>
    </dgm:pt>
    <dgm:pt modelId="{B943228F-3FEA-4938-9E1D-26810C1F8D77}" type="pres">
      <dgm:prSet presAssocID="{6D01EAF2-43C5-40D2-AA30-01FE9C97DE3D}" presName="L1TextContainer" presStyleLbl="revTx" presStyleIdx="1" presStyleCnt="5">
        <dgm:presLayoutVars>
          <dgm:chMax val="1"/>
          <dgm:chPref val="1"/>
          <dgm:bulletEnabled val="1"/>
        </dgm:presLayoutVars>
      </dgm:prSet>
      <dgm:spPr/>
    </dgm:pt>
    <dgm:pt modelId="{2DCFEAA7-CAA6-4297-846C-5E6D42036267}" type="pres">
      <dgm:prSet presAssocID="{6D01EAF2-43C5-40D2-AA30-01FE9C97DE3D}" presName="L2TextContainerWrapper" presStyleCnt="0">
        <dgm:presLayoutVars>
          <dgm:chMax val="0"/>
          <dgm:chPref val="0"/>
          <dgm:bulletEnabled val="1"/>
        </dgm:presLayoutVars>
      </dgm:prSet>
      <dgm:spPr/>
    </dgm:pt>
    <dgm:pt modelId="{4A607281-E048-4832-899C-CF3BE90F67DC}" type="pres">
      <dgm:prSet presAssocID="{6D01EAF2-43C5-40D2-AA30-01FE9C97DE3D}" presName="L2TextContainer" presStyleLbl="bgAccFollowNode1" presStyleIdx="1" presStyleCnt="5"/>
      <dgm:spPr/>
    </dgm:pt>
    <dgm:pt modelId="{CBE0FB14-A75F-4A0B-8CCF-A547E2461B95}" type="pres">
      <dgm:prSet presAssocID="{6D01EAF2-43C5-40D2-AA30-01FE9C97DE3D}" presName="FlexibleEmptyPlaceHolder" presStyleCnt="0"/>
      <dgm:spPr/>
    </dgm:pt>
    <dgm:pt modelId="{9270704B-1144-4E12-BF6A-D410ADBC980A}" type="pres">
      <dgm:prSet presAssocID="{6D01EAF2-43C5-40D2-AA30-01FE9C97DE3D}" presName="ConnectLine" presStyleLbl="alignNode1" presStyleIdx="1" presStyleCnt="5"/>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dgm:spPr>
    </dgm:pt>
    <dgm:pt modelId="{A988C14E-0C71-49E0-A265-62E18EDC1CAF}" type="pres">
      <dgm:prSet presAssocID="{6D01EAF2-43C5-40D2-AA30-01FE9C97DE3D}" presName="ConnectorPoint" presStyleLbl="fgAcc1" presStyleIdx="1" presStyleCnt="5"/>
      <dgm:spPr>
        <a:solidFill>
          <a:schemeClr val="lt1">
            <a:alpha val="90000"/>
            <a:hueOff val="0"/>
            <a:satOff val="0"/>
            <a:lumOff val="0"/>
            <a:alphaOff val="0"/>
          </a:schemeClr>
        </a:solidFill>
        <a:ln w="15875" cap="flat" cmpd="sng" algn="ctr">
          <a:noFill/>
          <a:prstDash val="solid"/>
        </a:ln>
        <a:effectLst/>
      </dgm:spPr>
    </dgm:pt>
    <dgm:pt modelId="{03598707-5D59-4EBF-8A87-05AE3307922C}" type="pres">
      <dgm:prSet presAssocID="{6D01EAF2-43C5-40D2-AA30-01FE9C97DE3D}" presName="EmptyPlaceHolder" presStyleCnt="0"/>
      <dgm:spPr/>
    </dgm:pt>
    <dgm:pt modelId="{5E9C6696-3C47-4ECD-B4F7-A32BB47C2FF2}" type="pres">
      <dgm:prSet presAssocID="{67292202-F2CC-42B7-98AE-B0CE9DFC260C}" presName="spaceBetweenRectangles" presStyleCnt="0"/>
      <dgm:spPr/>
    </dgm:pt>
    <dgm:pt modelId="{9210C97F-6CC7-4AC5-9700-82C49A55945C}" type="pres">
      <dgm:prSet presAssocID="{2CA5549A-0832-439F-AFBE-29648B441E3F}" presName="composite" presStyleCnt="0"/>
      <dgm:spPr/>
    </dgm:pt>
    <dgm:pt modelId="{C84E29F6-6BDA-4AA8-9CA1-26936D0E7F05}" type="pres">
      <dgm:prSet presAssocID="{2CA5549A-0832-439F-AFBE-29648B441E3F}" presName="L1TextContainer" presStyleLbl="revTx" presStyleIdx="2" presStyleCnt="5">
        <dgm:presLayoutVars>
          <dgm:chMax val="1"/>
          <dgm:chPref val="1"/>
          <dgm:bulletEnabled val="1"/>
        </dgm:presLayoutVars>
      </dgm:prSet>
      <dgm:spPr/>
    </dgm:pt>
    <dgm:pt modelId="{061B8941-FD5F-4D07-8CD7-507710C6F3DF}" type="pres">
      <dgm:prSet presAssocID="{2CA5549A-0832-439F-AFBE-29648B441E3F}" presName="L2TextContainerWrapper" presStyleCnt="0">
        <dgm:presLayoutVars>
          <dgm:chMax val="0"/>
          <dgm:chPref val="0"/>
          <dgm:bulletEnabled val="1"/>
        </dgm:presLayoutVars>
      </dgm:prSet>
      <dgm:spPr/>
    </dgm:pt>
    <dgm:pt modelId="{FC68ACF3-07F0-46EB-BF6A-3A3426E65E64}" type="pres">
      <dgm:prSet presAssocID="{2CA5549A-0832-439F-AFBE-29648B441E3F}" presName="L2TextContainer" presStyleLbl="bgAccFollowNode1" presStyleIdx="2" presStyleCnt="5"/>
      <dgm:spPr/>
    </dgm:pt>
    <dgm:pt modelId="{CD68F0C4-A932-458E-8515-0BC7EBF968A6}" type="pres">
      <dgm:prSet presAssocID="{2CA5549A-0832-439F-AFBE-29648B441E3F}" presName="FlexibleEmptyPlaceHolder" presStyleCnt="0"/>
      <dgm:spPr/>
    </dgm:pt>
    <dgm:pt modelId="{A9B75DF6-C9CF-4EE0-9825-53DD4B5458B9}" type="pres">
      <dgm:prSet presAssocID="{2CA5549A-0832-439F-AFBE-29648B441E3F}" presName="ConnectLine" presStyleLbl="alignNode1" presStyleIdx="2" presStyleCnt="5"/>
      <dgm:spPr>
        <a:solidFill>
          <a:schemeClr val="accent4">
            <a:hueOff val="0"/>
            <a:satOff val="0"/>
            <a:lumOff val="0"/>
            <a:alphaOff val="0"/>
          </a:schemeClr>
        </a:solidFill>
        <a:ln w="6350" cap="flat" cmpd="sng" algn="ctr">
          <a:solidFill>
            <a:schemeClr val="accent4">
              <a:hueOff val="0"/>
              <a:satOff val="0"/>
              <a:lumOff val="0"/>
              <a:alphaOff val="0"/>
            </a:schemeClr>
          </a:solidFill>
          <a:prstDash val="dash"/>
        </a:ln>
        <a:effectLst/>
      </dgm:spPr>
    </dgm:pt>
    <dgm:pt modelId="{6B2BACA7-75C3-449D-95B8-F82D93C6DEF2}" type="pres">
      <dgm:prSet presAssocID="{2CA5549A-0832-439F-AFBE-29648B441E3F}" presName="ConnectorPoint" presStyleLbl="fgAcc1" presStyleIdx="2" presStyleCnt="5"/>
      <dgm:spPr>
        <a:solidFill>
          <a:schemeClr val="lt1">
            <a:alpha val="90000"/>
            <a:hueOff val="0"/>
            <a:satOff val="0"/>
            <a:lumOff val="0"/>
            <a:alphaOff val="0"/>
          </a:schemeClr>
        </a:solidFill>
        <a:ln w="15875" cap="flat" cmpd="sng" algn="ctr">
          <a:noFill/>
          <a:prstDash val="solid"/>
        </a:ln>
        <a:effectLst/>
      </dgm:spPr>
    </dgm:pt>
    <dgm:pt modelId="{B3EAA41B-23B7-4983-936C-63948F097743}" type="pres">
      <dgm:prSet presAssocID="{2CA5549A-0832-439F-AFBE-29648B441E3F}" presName="EmptyPlaceHolder" presStyleCnt="0"/>
      <dgm:spPr/>
    </dgm:pt>
    <dgm:pt modelId="{420F40BA-7B98-4ED1-B59F-1BFCDC3D1FF9}" type="pres">
      <dgm:prSet presAssocID="{5F9FD402-D209-49CD-886C-651BA3DCC475}" presName="spaceBetweenRectangles" presStyleCnt="0"/>
      <dgm:spPr/>
    </dgm:pt>
    <dgm:pt modelId="{3246FD44-A845-4D28-98B1-E412A4A25711}" type="pres">
      <dgm:prSet presAssocID="{C342995A-58F2-406D-9E67-CE0748EAFCFD}" presName="composite" presStyleCnt="0"/>
      <dgm:spPr/>
    </dgm:pt>
    <dgm:pt modelId="{A230C428-AE2A-4551-9748-CF9D892ADA98}" type="pres">
      <dgm:prSet presAssocID="{C342995A-58F2-406D-9E67-CE0748EAFCFD}" presName="L1TextContainer" presStyleLbl="revTx" presStyleIdx="3" presStyleCnt="5">
        <dgm:presLayoutVars>
          <dgm:chMax val="1"/>
          <dgm:chPref val="1"/>
          <dgm:bulletEnabled val="1"/>
        </dgm:presLayoutVars>
      </dgm:prSet>
      <dgm:spPr/>
    </dgm:pt>
    <dgm:pt modelId="{EF3FD98E-1D6F-46AE-8DED-425090E78F4F}" type="pres">
      <dgm:prSet presAssocID="{C342995A-58F2-406D-9E67-CE0748EAFCFD}" presName="L2TextContainerWrapper" presStyleCnt="0">
        <dgm:presLayoutVars>
          <dgm:chMax val="0"/>
          <dgm:chPref val="0"/>
          <dgm:bulletEnabled val="1"/>
        </dgm:presLayoutVars>
      </dgm:prSet>
      <dgm:spPr/>
    </dgm:pt>
    <dgm:pt modelId="{7507DD3C-4275-407D-BA16-E584BF612EA6}" type="pres">
      <dgm:prSet presAssocID="{C342995A-58F2-406D-9E67-CE0748EAFCFD}" presName="L2TextContainer" presStyleLbl="bgAccFollowNode1" presStyleIdx="3" presStyleCnt="5"/>
      <dgm:spPr/>
    </dgm:pt>
    <dgm:pt modelId="{1E2BB85D-7B59-41E3-AC36-B39CA7CA20B9}" type="pres">
      <dgm:prSet presAssocID="{C342995A-58F2-406D-9E67-CE0748EAFCFD}" presName="FlexibleEmptyPlaceHolder" presStyleCnt="0"/>
      <dgm:spPr/>
    </dgm:pt>
    <dgm:pt modelId="{87D8F4F7-8CE5-40D5-94FF-E755A08118FD}" type="pres">
      <dgm:prSet presAssocID="{C342995A-58F2-406D-9E67-CE0748EAFCFD}" presName="ConnectLine" presStyleLbl="alignNode1" presStyleIdx="3" presStyleCnt="5"/>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ln>
        <a:effectLst/>
      </dgm:spPr>
    </dgm:pt>
    <dgm:pt modelId="{B2D18559-9A3A-4B2F-BE98-2BC03741350F}" type="pres">
      <dgm:prSet presAssocID="{C342995A-58F2-406D-9E67-CE0748EAFCFD}" presName="ConnectorPoint" presStyleLbl="fgAcc1" presStyleIdx="3" presStyleCnt="5"/>
      <dgm:spPr>
        <a:solidFill>
          <a:schemeClr val="lt1">
            <a:alpha val="90000"/>
            <a:hueOff val="0"/>
            <a:satOff val="0"/>
            <a:lumOff val="0"/>
            <a:alphaOff val="0"/>
          </a:schemeClr>
        </a:solidFill>
        <a:ln w="15875" cap="flat" cmpd="sng" algn="ctr">
          <a:noFill/>
          <a:prstDash val="solid"/>
        </a:ln>
        <a:effectLst/>
      </dgm:spPr>
    </dgm:pt>
    <dgm:pt modelId="{4E645097-3FF5-409D-BFE8-27B8F3A24417}" type="pres">
      <dgm:prSet presAssocID="{C342995A-58F2-406D-9E67-CE0748EAFCFD}" presName="EmptyPlaceHolder" presStyleCnt="0"/>
      <dgm:spPr/>
    </dgm:pt>
    <dgm:pt modelId="{743913F4-03AB-4E4F-81B1-3C6A52269E6F}" type="pres">
      <dgm:prSet presAssocID="{B1483882-72D6-4994-9F1F-BCB26099DAB9}" presName="spaceBetweenRectangles" presStyleCnt="0"/>
      <dgm:spPr/>
    </dgm:pt>
    <dgm:pt modelId="{30CFA909-7734-4EF9-A30A-58172418D1C8}" type="pres">
      <dgm:prSet presAssocID="{3CA27818-348D-4F8F-9BCD-1EA83F129A03}" presName="composite" presStyleCnt="0"/>
      <dgm:spPr/>
    </dgm:pt>
    <dgm:pt modelId="{50D0125C-E3CC-4858-B759-E17C7BD383D4}" type="pres">
      <dgm:prSet presAssocID="{3CA27818-348D-4F8F-9BCD-1EA83F129A03}" presName="L1TextContainer" presStyleLbl="revTx" presStyleIdx="4" presStyleCnt="5">
        <dgm:presLayoutVars>
          <dgm:chMax val="1"/>
          <dgm:chPref val="1"/>
          <dgm:bulletEnabled val="1"/>
        </dgm:presLayoutVars>
      </dgm:prSet>
      <dgm:spPr/>
    </dgm:pt>
    <dgm:pt modelId="{6DD69465-1FC0-4B7F-B9BC-5A31C0749547}" type="pres">
      <dgm:prSet presAssocID="{3CA27818-348D-4F8F-9BCD-1EA83F129A03}" presName="L2TextContainerWrapper" presStyleCnt="0">
        <dgm:presLayoutVars>
          <dgm:chMax val="0"/>
          <dgm:chPref val="0"/>
          <dgm:bulletEnabled val="1"/>
        </dgm:presLayoutVars>
      </dgm:prSet>
      <dgm:spPr/>
    </dgm:pt>
    <dgm:pt modelId="{E75A488E-D315-4802-8DDD-8F2171B248C3}" type="pres">
      <dgm:prSet presAssocID="{3CA27818-348D-4F8F-9BCD-1EA83F129A03}" presName="L2TextContainer" presStyleLbl="bgAccFollowNode1" presStyleIdx="4" presStyleCnt="5"/>
      <dgm:spPr/>
    </dgm:pt>
    <dgm:pt modelId="{F8724D00-0EB0-466E-96A0-13BB8E30EF05}" type="pres">
      <dgm:prSet presAssocID="{3CA27818-348D-4F8F-9BCD-1EA83F129A03}" presName="FlexibleEmptyPlaceHolder" presStyleCnt="0"/>
      <dgm:spPr/>
    </dgm:pt>
    <dgm:pt modelId="{4C036F06-0397-4078-B768-B889D5408432}" type="pres">
      <dgm:prSet presAssocID="{3CA27818-348D-4F8F-9BCD-1EA83F129A03}" presName="ConnectLine" presStyleLbl="alignNode1" presStyleIdx="4" presStyleCnt="5"/>
      <dgm:spPr>
        <a:solidFill>
          <a:schemeClr val="accent6">
            <a:hueOff val="0"/>
            <a:satOff val="0"/>
            <a:lumOff val="0"/>
            <a:alphaOff val="0"/>
          </a:schemeClr>
        </a:solidFill>
        <a:ln w="6350" cap="flat" cmpd="sng" algn="ctr">
          <a:solidFill>
            <a:schemeClr val="accent6">
              <a:hueOff val="0"/>
              <a:satOff val="0"/>
              <a:lumOff val="0"/>
              <a:alphaOff val="0"/>
            </a:schemeClr>
          </a:solidFill>
          <a:prstDash val="dash"/>
        </a:ln>
        <a:effectLst/>
      </dgm:spPr>
    </dgm:pt>
    <dgm:pt modelId="{588B3005-38F7-4556-ABBD-720A85C7660E}" type="pres">
      <dgm:prSet presAssocID="{3CA27818-348D-4F8F-9BCD-1EA83F129A03}" presName="ConnectorPoint" presStyleLbl="fgAcc1" presStyleIdx="4" presStyleCnt="5"/>
      <dgm:spPr>
        <a:solidFill>
          <a:schemeClr val="lt1">
            <a:alpha val="90000"/>
            <a:hueOff val="0"/>
            <a:satOff val="0"/>
            <a:lumOff val="0"/>
            <a:alphaOff val="0"/>
          </a:schemeClr>
        </a:solidFill>
        <a:ln w="15875" cap="flat" cmpd="sng" algn="ctr">
          <a:noFill/>
          <a:prstDash val="solid"/>
        </a:ln>
        <a:effectLst/>
      </dgm:spPr>
    </dgm:pt>
    <dgm:pt modelId="{51DE7702-5DE5-420A-8E90-70DDB65D0052}" type="pres">
      <dgm:prSet presAssocID="{3CA27818-348D-4F8F-9BCD-1EA83F129A03}" presName="EmptyPlaceHolder" presStyleCnt="0"/>
      <dgm:spPr/>
    </dgm:pt>
  </dgm:ptLst>
  <dgm:cxnLst>
    <dgm:cxn modelId="{B148B401-3146-4D8F-B421-1A7793733FE7}" type="presOf" srcId="{0A418B23-90DE-4FA1-9295-41EFF41B17F5}" destId="{FC68ACF3-07F0-46EB-BF6A-3A3426E65E64}" srcOrd="0" destOrd="0" presId="urn:microsoft.com/office/officeart/2017/3/layout/HorizontalPathTimeline"/>
    <dgm:cxn modelId="{39580A03-6D85-4615-87A3-310FFF513F3B}" srcId="{7AFE62DF-896A-47EA-8571-6BC9BEBCBA44}" destId="{9DB4AAC6-1150-4122-921E-40CF47A784C6}" srcOrd="0" destOrd="0" parTransId="{4D33ABB8-EB67-4E5C-A85B-0711F3A7213A}" sibTransId="{90AD8B56-D20D-49F4-9220-A63DBB5678FC}"/>
    <dgm:cxn modelId="{5F43950D-9AC3-4AB9-9BCC-8AF69CC5CC46}" type="presOf" srcId="{6D01EAF2-43C5-40D2-AA30-01FE9C97DE3D}" destId="{B943228F-3FEA-4938-9E1D-26810C1F8D77}" srcOrd="0" destOrd="0" presId="urn:microsoft.com/office/officeart/2017/3/layout/HorizontalPathTimeline"/>
    <dgm:cxn modelId="{0339F00D-65F4-4978-AA28-1DC81F7DE690}" srcId="{7AFE62DF-896A-47EA-8571-6BC9BEBCBA44}" destId="{2CA5549A-0832-439F-AFBE-29648B441E3F}" srcOrd="2" destOrd="0" parTransId="{B2D55FF7-8E8B-4AA2-A260-C868850426B9}" sibTransId="{5F9FD402-D209-49CD-886C-651BA3DCC475}"/>
    <dgm:cxn modelId="{EAFBC01E-AE61-418E-A98C-4B55A4FB0033}" type="presOf" srcId="{5402E02B-9A2A-4512-A858-3739878B37B1}" destId="{4A607281-E048-4832-899C-CF3BE90F67DC}" srcOrd="0" destOrd="0" presId="urn:microsoft.com/office/officeart/2017/3/layout/HorizontalPathTimeline"/>
    <dgm:cxn modelId="{1FC02423-8126-4168-8E1F-9B30B1F72E4A}" srcId="{9DB4AAC6-1150-4122-921E-40CF47A784C6}" destId="{8AA043F4-499F-43EC-B8D5-17CBA9FCA027}" srcOrd="0" destOrd="0" parTransId="{F012A97A-7707-4D43-BCBE-1E03AC2560C2}" sibTransId="{57A8C54D-041D-4FD8-A2D3-2E8702419D72}"/>
    <dgm:cxn modelId="{66147230-7E79-42F9-A029-1E7B0E33C399}" srcId="{7AFE62DF-896A-47EA-8571-6BC9BEBCBA44}" destId="{3CA27818-348D-4F8F-9BCD-1EA83F129A03}" srcOrd="4" destOrd="0" parTransId="{72DAECBA-4528-4692-A884-8C148B4C19F5}" sibTransId="{D756466E-B13D-4780-8517-6FEE11EF5E6B}"/>
    <dgm:cxn modelId="{50B50332-3DB2-4734-9821-5508094AB6FA}" srcId="{7AFE62DF-896A-47EA-8571-6BC9BEBCBA44}" destId="{6D01EAF2-43C5-40D2-AA30-01FE9C97DE3D}" srcOrd="1" destOrd="0" parTransId="{6E50F973-6074-4ECE-9316-0136938DC543}" sibTransId="{67292202-F2CC-42B7-98AE-B0CE9DFC260C}"/>
    <dgm:cxn modelId="{255B165C-E532-45A6-B2A1-03E55F9694AB}" type="presOf" srcId="{8AA043F4-499F-43EC-B8D5-17CBA9FCA027}" destId="{F4E3DA43-04C8-4EB7-B916-6917857DFE1A}" srcOrd="0" destOrd="0" presId="urn:microsoft.com/office/officeart/2017/3/layout/HorizontalPathTimeline"/>
    <dgm:cxn modelId="{4A1A8B74-431E-4772-A0CB-E675AE6A08C2}" type="presOf" srcId="{5E1BBC33-A382-4362-91A3-446BBD6C8A11}" destId="{E75A488E-D315-4802-8DDD-8F2171B248C3}" srcOrd="0" destOrd="0" presId="urn:microsoft.com/office/officeart/2017/3/layout/HorizontalPathTimeline"/>
    <dgm:cxn modelId="{039F8758-138D-423B-8750-352D49CC665A}" srcId="{C342995A-58F2-406D-9E67-CE0748EAFCFD}" destId="{E23F6B57-CFD1-46A9-AE23-F74A42C8B8B6}" srcOrd="0" destOrd="0" parTransId="{D2CA85B6-4951-4C12-A06E-7136F3AC5D83}" sibTransId="{637EB2A6-AC4E-4AD4-9A2B-24EE2AA7DF27}"/>
    <dgm:cxn modelId="{2E7CC37A-BCF3-4C49-AA6F-2F0E3965CA74}" srcId="{3CA27818-348D-4F8F-9BCD-1EA83F129A03}" destId="{5E1BBC33-A382-4362-91A3-446BBD6C8A11}" srcOrd="0" destOrd="0" parTransId="{F689086F-0526-4AD7-B907-673F5B63E76F}" sibTransId="{D08BD116-46D7-4644-AEBA-86BDE32048F3}"/>
    <dgm:cxn modelId="{3624138B-5993-4138-8256-D9D811229AC9}" type="presOf" srcId="{7AFE62DF-896A-47EA-8571-6BC9BEBCBA44}" destId="{E53942A3-8F48-420A-B970-88F3C4D1BB96}" srcOrd="0" destOrd="0" presId="urn:microsoft.com/office/officeart/2017/3/layout/HorizontalPathTimeline"/>
    <dgm:cxn modelId="{CB8B7A9A-0248-427E-A099-DB305E120532}" type="presOf" srcId="{E23F6B57-CFD1-46A9-AE23-F74A42C8B8B6}" destId="{7507DD3C-4275-407D-BA16-E584BF612EA6}" srcOrd="0" destOrd="0" presId="urn:microsoft.com/office/officeart/2017/3/layout/HorizontalPathTimeline"/>
    <dgm:cxn modelId="{12FE119E-556E-42A5-BE4F-738C120D5CBE}" type="presOf" srcId="{3CA27818-348D-4F8F-9BCD-1EA83F129A03}" destId="{50D0125C-E3CC-4858-B759-E17C7BD383D4}" srcOrd="0" destOrd="0" presId="urn:microsoft.com/office/officeart/2017/3/layout/HorizontalPathTimeline"/>
    <dgm:cxn modelId="{1DB526C6-70AD-4BBD-8771-E96919224103}" srcId="{2CA5549A-0832-439F-AFBE-29648B441E3F}" destId="{0A418B23-90DE-4FA1-9295-41EFF41B17F5}" srcOrd="0" destOrd="0" parTransId="{73D8FAA7-8A57-4624-8EF4-811A6BECDECD}" sibTransId="{8E92808E-8792-4182-8C1F-7B08B2D765B6}"/>
    <dgm:cxn modelId="{57C9CFD3-47E2-45A9-93E2-817CE417AAA4}" type="presOf" srcId="{9DB4AAC6-1150-4122-921E-40CF47A784C6}" destId="{FB3E7BAB-A7E6-42C1-9596-79CC4EB90CFD}" srcOrd="0" destOrd="0" presId="urn:microsoft.com/office/officeart/2017/3/layout/HorizontalPathTimeline"/>
    <dgm:cxn modelId="{111530D8-33D7-4A12-8812-32A6FD2A43E2}" type="presOf" srcId="{C342995A-58F2-406D-9E67-CE0748EAFCFD}" destId="{A230C428-AE2A-4551-9748-CF9D892ADA98}" srcOrd="0" destOrd="0" presId="urn:microsoft.com/office/officeart/2017/3/layout/HorizontalPathTimeline"/>
    <dgm:cxn modelId="{F59495DC-FC6F-4363-8B77-B9BC09D250BE}" srcId="{7AFE62DF-896A-47EA-8571-6BC9BEBCBA44}" destId="{C342995A-58F2-406D-9E67-CE0748EAFCFD}" srcOrd="3" destOrd="0" parTransId="{BF726D62-64CD-4AD5-B213-A627DA964357}" sibTransId="{B1483882-72D6-4994-9F1F-BCB26099DAB9}"/>
    <dgm:cxn modelId="{1BDEC5EA-5B9B-45AE-87B8-BCBF7F4F0C3E}" type="presOf" srcId="{2CA5549A-0832-439F-AFBE-29648B441E3F}" destId="{C84E29F6-6BDA-4AA8-9CA1-26936D0E7F05}" srcOrd="0" destOrd="0" presId="urn:microsoft.com/office/officeart/2017/3/layout/HorizontalPathTimeline"/>
    <dgm:cxn modelId="{3A188FED-CD3C-413D-8ADB-1328C23E84A3}" srcId="{6D01EAF2-43C5-40D2-AA30-01FE9C97DE3D}" destId="{5402E02B-9A2A-4512-A858-3739878B37B1}" srcOrd="0" destOrd="0" parTransId="{AA92FF3D-629A-417F-BDE0-874F8246BA2D}" sibTransId="{4103C92A-1CC3-496A-B472-420BEFAA6F05}"/>
    <dgm:cxn modelId="{546B9A51-B612-4BE9-B691-F146046181BC}" type="presParOf" srcId="{E53942A3-8F48-420A-B970-88F3C4D1BB96}" destId="{18F47340-1778-4160-8AA8-4D32061ADB26}" srcOrd="0" destOrd="0" presId="urn:microsoft.com/office/officeart/2017/3/layout/HorizontalPathTimeline"/>
    <dgm:cxn modelId="{B07D75F4-77D1-4D6D-94AB-7E5359B370FE}" type="presParOf" srcId="{E53942A3-8F48-420A-B970-88F3C4D1BB96}" destId="{8DBFF1FE-7665-4305-9EDA-71ADC4A77DAF}" srcOrd="1" destOrd="0" presId="urn:microsoft.com/office/officeart/2017/3/layout/HorizontalPathTimeline"/>
    <dgm:cxn modelId="{BC2367A8-EB81-4FD5-8FD0-2ADBFD3066E0}" type="presParOf" srcId="{8DBFF1FE-7665-4305-9EDA-71ADC4A77DAF}" destId="{A212B449-85E7-404F-9B71-A73FFEBA8764}" srcOrd="0" destOrd="0" presId="urn:microsoft.com/office/officeart/2017/3/layout/HorizontalPathTimeline"/>
    <dgm:cxn modelId="{0643FE7F-F9C4-4184-80F3-5812BFC64572}" type="presParOf" srcId="{A212B449-85E7-404F-9B71-A73FFEBA8764}" destId="{FB3E7BAB-A7E6-42C1-9596-79CC4EB90CFD}" srcOrd="0" destOrd="0" presId="urn:microsoft.com/office/officeart/2017/3/layout/HorizontalPathTimeline"/>
    <dgm:cxn modelId="{DF0FF5D3-4132-413C-A29C-0E1BD5364CD0}" type="presParOf" srcId="{A212B449-85E7-404F-9B71-A73FFEBA8764}" destId="{0C10C22D-899F-4ADC-A9C0-A6CE752A16B8}" srcOrd="1" destOrd="0" presId="urn:microsoft.com/office/officeart/2017/3/layout/HorizontalPathTimeline"/>
    <dgm:cxn modelId="{E4946A02-C347-4E50-821B-AB56970283B1}" type="presParOf" srcId="{0C10C22D-899F-4ADC-A9C0-A6CE752A16B8}" destId="{F4E3DA43-04C8-4EB7-B916-6917857DFE1A}" srcOrd="0" destOrd="0" presId="urn:microsoft.com/office/officeart/2017/3/layout/HorizontalPathTimeline"/>
    <dgm:cxn modelId="{5167F90B-B2B0-4DB2-BAEE-143449BEE448}" type="presParOf" srcId="{0C10C22D-899F-4ADC-A9C0-A6CE752A16B8}" destId="{787FD78A-9A16-40D5-8763-E65406AE8D6B}" srcOrd="1" destOrd="0" presId="urn:microsoft.com/office/officeart/2017/3/layout/HorizontalPathTimeline"/>
    <dgm:cxn modelId="{9C49305C-FAE2-4F23-8E23-174206A2AAA4}" type="presParOf" srcId="{A212B449-85E7-404F-9B71-A73FFEBA8764}" destId="{42B5967F-B43D-4D1C-97F5-0808A624037E}" srcOrd="2" destOrd="0" presId="urn:microsoft.com/office/officeart/2017/3/layout/HorizontalPathTimeline"/>
    <dgm:cxn modelId="{F1DEF416-1C03-40B0-B14C-A26296E228DD}" type="presParOf" srcId="{A212B449-85E7-404F-9B71-A73FFEBA8764}" destId="{0EAC28E5-00BC-447F-B899-5C5E941FBE2A}" srcOrd="3" destOrd="0" presId="urn:microsoft.com/office/officeart/2017/3/layout/HorizontalPathTimeline"/>
    <dgm:cxn modelId="{0FDD5BDE-8C48-4178-9FA6-8E8D6E5AA0E7}" type="presParOf" srcId="{A212B449-85E7-404F-9B71-A73FFEBA8764}" destId="{C00E387C-4958-4251-A06C-73CBA28E6C7C}" srcOrd="4" destOrd="0" presId="urn:microsoft.com/office/officeart/2017/3/layout/HorizontalPathTimeline"/>
    <dgm:cxn modelId="{F630B503-A615-47A5-9AA2-F564B1B6119B}" type="presParOf" srcId="{8DBFF1FE-7665-4305-9EDA-71ADC4A77DAF}" destId="{7CE22728-510E-4D88-8716-D6B4B3A20053}" srcOrd="1" destOrd="0" presId="urn:microsoft.com/office/officeart/2017/3/layout/HorizontalPathTimeline"/>
    <dgm:cxn modelId="{71F90A84-674C-4BFB-BBC9-1B0A987B9FB7}" type="presParOf" srcId="{8DBFF1FE-7665-4305-9EDA-71ADC4A77DAF}" destId="{F61470D4-71E5-499E-BCA4-8996C679A5C9}" srcOrd="2" destOrd="0" presId="urn:microsoft.com/office/officeart/2017/3/layout/HorizontalPathTimeline"/>
    <dgm:cxn modelId="{553D7FFF-53C3-4ADC-B3A3-8876894BE7DD}" type="presParOf" srcId="{F61470D4-71E5-499E-BCA4-8996C679A5C9}" destId="{B943228F-3FEA-4938-9E1D-26810C1F8D77}" srcOrd="0" destOrd="0" presId="urn:microsoft.com/office/officeart/2017/3/layout/HorizontalPathTimeline"/>
    <dgm:cxn modelId="{7F7DF1F1-BF16-4AAE-BB12-41CA1D5DC6A5}" type="presParOf" srcId="{F61470D4-71E5-499E-BCA4-8996C679A5C9}" destId="{2DCFEAA7-CAA6-4297-846C-5E6D42036267}" srcOrd="1" destOrd="0" presId="urn:microsoft.com/office/officeart/2017/3/layout/HorizontalPathTimeline"/>
    <dgm:cxn modelId="{2B6C0AD2-16AC-4C07-99C6-8E3E402EBA66}" type="presParOf" srcId="{2DCFEAA7-CAA6-4297-846C-5E6D42036267}" destId="{4A607281-E048-4832-899C-CF3BE90F67DC}" srcOrd="0" destOrd="0" presId="urn:microsoft.com/office/officeart/2017/3/layout/HorizontalPathTimeline"/>
    <dgm:cxn modelId="{5853BCCF-D9ED-4838-B189-A53E2AA2EDE0}" type="presParOf" srcId="{2DCFEAA7-CAA6-4297-846C-5E6D42036267}" destId="{CBE0FB14-A75F-4A0B-8CCF-A547E2461B95}" srcOrd="1" destOrd="0" presId="urn:microsoft.com/office/officeart/2017/3/layout/HorizontalPathTimeline"/>
    <dgm:cxn modelId="{C87340C1-F16E-454A-88BD-BB94D169273A}" type="presParOf" srcId="{F61470D4-71E5-499E-BCA4-8996C679A5C9}" destId="{9270704B-1144-4E12-BF6A-D410ADBC980A}" srcOrd="2" destOrd="0" presId="urn:microsoft.com/office/officeart/2017/3/layout/HorizontalPathTimeline"/>
    <dgm:cxn modelId="{9B60C295-A853-4A52-B89A-09CA73D88277}" type="presParOf" srcId="{F61470D4-71E5-499E-BCA4-8996C679A5C9}" destId="{A988C14E-0C71-49E0-A265-62E18EDC1CAF}" srcOrd="3" destOrd="0" presId="urn:microsoft.com/office/officeart/2017/3/layout/HorizontalPathTimeline"/>
    <dgm:cxn modelId="{BE3C2437-D66D-4B91-8665-8ADBBB250867}" type="presParOf" srcId="{F61470D4-71E5-499E-BCA4-8996C679A5C9}" destId="{03598707-5D59-4EBF-8A87-05AE3307922C}" srcOrd="4" destOrd="0" presId="urn:microsoft.com/office/officeart/2017/3/layout/HorizontalPathTimeline"/>
    <dgm:cxn modelId="{E9E1838F-8A37-4C87-B329-10AFCA45B6B3}" type="presParOf" srcId="{8DBFF1FE-7665-4305-9EDA-71ADC4A77DAF}" destId="{5E9C6696-3C47-4ECD-B4F7-A32BB47C2FF2}" srcOrd="3" destOrd="0" presId="urn:microsoft.com/office/officeart/2017/3/layout/HorizontalPathTimeline"/>
    <dgm:cxn modelId="{915353D3-D514-4194-ADA5-93F0416ED35C}" type="presParOf" srcId="{8DBFF1FE-7665-4305-9EDA-71ADC4A77DAF}" destId="{9210C97F-6CC7-4AC5-9700-82C49A55945C}" srcOrd="4" destOrd="0" presId="urn:microsoft.com/office/officeart/2017/3/layout/HorizontalPathTimeline"/>
    <dgm:cxn modelId="{8751FD4A-A895-47E8-BF63-6B6DA24E3F18}" type="presParOf" srcId="{9210C97F-6CC7-4AC5-9700-82C49A55945C}" destId="{C84E29F6-6BDA-4AA8-9CA1-26936D0E7F05}" srcOrd="0" destOrd="0" presId="urn:microsoft.com/office/officeart/2017/3/layout/HorizontalPathTimeline"/>
    <dgm:cxn modelId="{50FDB808-F83D-4DCF-B9F8-F80810514FA9}" type="presParOf" srcId="{9210C97F-6CC7-4AC5-9700-82C49A55945C}" destId="{061B8941-FD5F-4D07-8CD7-507710C6F3DF}" srcOrd="1" destOrd="0" presId="urn:microsoft.com/office/officeart/2017/3/layout/HorizontalPathTimeline"/>
    <dgm:cxn modelId="{94FEE6E1-C66F-4A22-998F-18A279EDA6D2}" type="presParOf" srcId="{061B8941-FD5F-4D07-8CD7-507710C6F3DF}" destId="{FC68ACF3-07F0-46EB-BF6A-3A3426E65E64}" srcOrd="0" destOrd="0" presId="urn:microsoft.com/office/officeart/2017/3/layout/HorizontalPathTimeline"/>
    <dgm:cxn modelId="{985AA757-ADB3-4CEC-B534-31421902C19C}" type="presParOf" srcId="{061B8941-FD5F-4D07-8CD7-507710C6F3DF}" destId="{CD68F0C4-A932-458E-8515-0BC7EBF968A6}" srcOrd="1" destOrd="0" presId="urn:microsoft.com/office/officeart/2017/3/layout/HorizontalPathTimeline"/>
    <dgm:cxn modelId="{4EFBF887-0D1C-4A6E-B27D-85B91B3EEC08}" type="presParOf" srcId="{9210C97F-6CC7-4AC5-9700-82C49A55945C}" destId="{A9B75DF6-C9CF-4EE0-9825-53DD4B5458B9}" srcOrd="2" destOrd="0" presId="urn:microsoft.com/office/officeart/2017/3/layout/HorizontalPathTimeline"/>
    <dgm:cxn modelId="{D7B89F99-91FC-4220-BC8F-B3C51B5975E3}" type="presParOf" srcId="{9210C97F-6CC7-4AC5-9700-82C49A55945C}" destId="{6B2BACA7-75C3-449D-95B8-F82D93C6DEF2}" srcOrd="3" destOrd="0" presId="urn:microsoft.com/office/officeart/2017/3/layout/HorizontalPathTimeline"/>
    <dgm:cxn modelId="{D97F38B8-5418-431B-AF0A-4ED8F3899A90}" type="presParOf" srcId="{9210C97F-6CC7-4AC5-9700-82C49A55945C}" destId="{B3EAA41B-23B7-4983-936C-63948F097743}" srcOrd="4" destOrd="0" presId="urn:microsoft.com/office/officeart/2017/3/layout/HorizontalPathTimeline"/>
    <dgm:cxn modelId="{466D6E28-53F1-477B-8B2F-6AE08228CB58}" type="presParOf" srcId="{8DBFF1FE-7665-4305-9EDA-71ADC4A77DAF}" destId="{420F40BA-7B98-4ED1-B59F-1BFCDC3D1FF9}" srcOrd="5" destOrd="0" presId="urn:microsoft.com/office/officeart/2017/3/layout/HorizontalPathTimeline"/>
    <dgm:cxn modelId="{BB2532AD-8671-4084-8BA6-337965FDF9DF}" type="presParOf" srcId="{8DBFF1FE-7665-4305-9EDA-71ADC4A77DAF}" destId="{3246FD44-A845-4D28-98B1-E412A4A25711}" srcOrd="6" destOrd="0" presId="urn:microsoft.com/office/officeart/2017/3/layout/HorizontalPathTimeline"/>
    <dgm:cxn modelId="{E0A84EE2-6EB4-4156-8EC2-BD8C34D21945}" type="presParOf" srcId="{3246FD44-A845-4D28-98B1-E412A4A25711}" destId="{A230C428-AE2A-4551-9748-CF9D892ADA98}" srcOrd="0" destOrd="0" presId="urn:microsoft.com/office/officeart/2017/3/layout/HorizontalPathTimeline"/>
    <dgm:cxn modelId="{CF85139B-D400-4EAC-BF8D-A27875B7BB5C}" type="presParOf" srcId="{3246FD44-A845-4D28-98B1-E412A4A25711}" destId="{EF3FD98E-1D6F-46AE-8DED-425090E78F4F}" srcOrd="1" destOrd="0" presId="urn:microsoft.com/office/officeart/2017/3/layout/HorizontalPathTimeline"/>
    <dgm:cxn modelId="{9053C156-6C60-4D09-BF9A-CC305366F87D}" type="presParOf" srcId="{EF3FD98E-1D6F-46AE-8DED-425090E78F4F}" destId="{7507DD3C-4275-407D-BA16-E584BF612EA6}" srcOrd="0" destOrd="0" presId="urn:microsoft.com/office/officeart/2017/3/layout/HorizontalPathTimeline"/>
    <dgm:cxn modelId="{A885BB62-8DB3-4021-81DF-8343DD41772C}" type="presParOf" srcId="{EF3FD98E-1D6F-46AE-8DED-425090E78F4F}" destId="{1E2BB85D-7B59-41E3-AC36-B39CA7CA20B9}" srcOrd="1" destOrd="0" presId="urn:microsoft.com/office/officeart/2017/3/layout/HorizontalPathTimeline"/>
    <dgm:cxn modelId="{43959078-718B-4FCC-90A6-514E50F0F6B0}" type="presParOf" srcId="{3246FD44-A845-4D28-98B1-E412A4A25711}" destId="{87D8F4F7-8CE5-40D5-94FF-E755A08118FD}" srcOrd="2" destOrd="0" presId="urn:microsoft.com/office/officeart/2017/3/layout/HorizontalPathTimeline"/>
    <dgm:cxn modelId="{9B3C75FE-9C4A-439A-BDC4-EA602408F9AF}" type="presParOf" srcId="{3246FD44-A845-4D28-98B1-E412A4A25711}" destId="{B2D18559-9A3A-4B2F-BE98-2BC03741350F}" srcOrd="3" destOrd="0" presId="urn:microsoft.com/office/officeart/2017/3/layout/HorizontalPathTimeline"/>
    <dgm:cxn modelId="{D4F4F08B-1C4A-48D9-A275-C778847B0F72}" type="presParOf" srcId="{3246FD44-A845-4D28-98B1-E412A4A25711}" destId="{4E645097-3FF5-409D-BFE8-27B8F3A24417}" srcOrd="4" destOrd="0" presId="urn:microsoft.com/office/officeart/2017/3/layout/HorizontalPathTimeline"/>
    <dgm:cxn modelId="{C4EB24CA-FA59-4251-8E7C-90D5472313D7}" type="presParOf" srcId="{8DBFF1FE-7665-4305-9EDA-71ADC4A77DAF}" destId="{743913F4-03AB-4E4F-81B1-3C6A52269E6F}" srcOrd="7" destOrd="0" presId="urn:microsoft.com/office/officeart/2017/3/layout/HorizontalPathTimeline"/>
    <dgm:cxn modelId="{7676479E-C111-4DBD-AE41-FAF513D3D8CE}" type="presParOf" srcId="{8DBFF1FE-7665-4305-9EDA-71ADC4A77DAF}" destId="{30CFA909-7734-4EF9-A30A-58172418D1C8}" srcOrd="8" destOrd="0" presId="urn:microsoft.com/office/officeart/2017/3/layout/HorizontalPathTimeline"/>
    <dgm:cxn modelId="{ADC45944-5C61-42DD-8CED-D31A3503D626}" type="presParOf" srcId="{30CFA909-7734-4EF9-A30A-58172418D1C8}" destId="{50D0125C-E3CC-4858-B759-E17C7BD383D4}" srcOrd="0" destOrd="0" presId="urn:microsoft.com/office/officeart/2017/3/layout/HorizontalPathTimeline"/>
    <dgm:cxn modelId="{E6253B71-9696-47B7-B052-D3BC9986E374}" type="presParOf" srcId="{30CFA909-7734-4EF9-A30A-58172418D1C8}" destId="{6DD69465-1FC0-4B7F-B9BC-5A31C0749547}" srcOrd="1" destOrd="0" presId="urn:microsoft.com/office/officeart/2017/3/layout/HorizontalPathTimeline"/>
    <dgm:cxn modelId="{26F15142-5860-4561-9183-120A3AE17B4C}" type="presParOf" srcId="{6DD69465-1FC0-4B7F-B9BC-5A31C0749547}" destId="{E75A488E-D315-4802-8DDD-8F2171B248C3}" srcOrd="0" destOrd="0" presId="urn:microsoft.com/office/officeart/2017/3/layout/HorizontalPathTimeline"/>
    <dgm:cxn modelId="{A0766B6E-44E1-46D0-82A2-83DF9F7E3CAD}" type="presParOf" srcId="{6DD69465-1FC0-4B7F-B9BC-5A31C0749547}" destId="{F8724D00-0EB0-466E-96A0-13BB8E30EF05}" srcOrd="1" destOrd="0" presId="urn:microsoft.com/office/officeart/2017/3/layout/HorizontalPathTimeline"/>
    <dgm:cxn modelId="{8961FDCB-8AA8-41DF-84E4-6BD19BA2F080}" type="presParOf" srcId="{30CFA909-7734-4EF9-A30A-58172418D1C8}" destId="{4C036F06-0397-4078-B768-B889D5408432}" srcOrd="2" destOrd="0" presId="urn:microsoft.com/office/officeart/2017/3/layout/HorizontalPathTimeline"/>
    <dgm:cxn modelId="{2C3EA744-2CBF-43D6-8486-177D7586BE6E}" type="presParOf" srcId="{30CFA909-7734-4EF9-A30A-58172418D1C8}" destId="{588B3005-38F7-4556-ABBD-720A85C7660E}" srcOrd="3" destOrd="0" presId="urn:microsoft.com/office/officeart/2017/3/layout/HorizontalPathTimeline"/>
    <dgm:cxn modelId="{54BEA3C4-AA8B-451E-BBF3-E7BA6CEF99BC}" type="presParOf" srcId="{30CFA909-7734-4EF9-A30A-58172418D1C8}" destId="{51DE7702-5DE5-420A-8E90-70DDB65D0052}"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14E79F-193D-49FD-871A-5E3E88D38D8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EF4BCDD-B984-488B-A10D-1CCA21D10BDA}">
      <dgm:prSet custT="1"/>
      <dgm:spPr/>
      <dgm:t>
        <a:bodyPr/>
        <a:lstStyle/>
        <a:p>
          <a:r>
            <a:rPr lang="es-ES" sz="1400"/>
            <a:t>Iglesia Católica</a:t>
          </a:r>
          <a:endParaRPr lang="en-US" sz="1400" dirty="0"/>
        </a:p>
      </dgm:t>
    </dgm:pt>
    <dgm:pt modelId="{B4358B7E-1B5C-4BEF-82A8-33CF1EA5B1D9}" type="parTrans" cxnId="{A19FC63E-CDA9-4672-8A5B-839812D7CD9B}">
      <dgm:prSet/>
      <dgm:spPr/>
      <dgm:t>
        <a:bodyPr/>
        <a:lstStyle/>
        <a:p>
          <a:endParaRPr lang="en-US"/>
        </a:p>
      </dgm:t>
    </dgm:pt>
    <dgm:pt modelId="{090F8099-BD21-42F7-B2F1-00B6D9452B90}" type="sibTrans" cxnId="{A19FC63E-CDA9-4672-8A5B-839812D7CD9B}">
      <dgm:prSet/>
      <dgm:spPr/>
      <dgm:t>
        <a:bodyPr/>
        <a:lstStyle/>
        <a:p>
          <a:endParaRPr lang="en-US"/>
        </a:p>
      </dgm:t>
    </dgm:pt>
    <dgm:pt modelId="{E1B50662-75A6-4690-953B-B85FCBCC7ACF}">
      <dgm:prSet custT="1"/>
      <dgm:spPr/>
      <dgm:t>
        <a:bodyPr/>
        <a:lstStyle/>
        <a:p>
          <a:r>
            <a:rPr lang="es-ES" sz="1050" dirty="0"/>
            <a:t>Vuelve a ocupar la posición dominante que tenía antes del periodo de la II República.</a:t>
          </a:r>
          <a:endParaRPr lang="en-US" sz="1050" dirty="0"/>
        </a:p>
      </dgm:t>
    </dgm:pt>
    <dgm:pt modelId="{C0AB6ADA-CB4A-4F19-BDC6-4137A923631F}" type="parTrans" cxnId="{3353EBAD-43D7-4A20-AECC-632310B0D3D7}">
      <dgm:prSet/>
      <dgm:spPr/>
      <dgm:t>
        <a:bodyPr/>
        <a:lstStyle/>
        <a:p>
          <a:endParaRPr lang="en-US"/>
        </a:p>
      </dgm:t>
    </dgm:pt>
    <dgm:pt modelId="{E9867C15-F573-41A3-A226-A4282F1A620D}" type="sibTrans" cxnId="{3353EBAD-43D7-4A20-AECC-632310B0D3D7}">
      <dgm:prSet/>
      <dgm:spPr/>
      <dgm:t>
        <a:bodyPr/>
        <a:lstStyle/>
        <a:p>
          <a:endParaRPr lang="en-US"/>
        </a:p>
      </dgm:t>
    </dgm:pt>
    <dgm:pt modelId="{A4C962B6-7F5B-412D-A8FB-77D06E5F7F7E}">
      <dgm:prSet custT="1"/>
      <dgm:spPr/>
      <dgm:t>
        <a:bodyPr/>
        <a:lstStyle/>
        <a:p>
          <a:r>
            <a:rPr lang="es-ES" sz="1050" dirty="0"/>
            <a:t>Monopolio de la enseñanza; control social; presencia del Catolicismo en todos los ámbitos de la vida.</a:t>
          </a:r>
          <a:endParaRPr lang="en-US" sz="1050" dirty="0"/>
        </a:p>
      </dgm:t>
    </dgm:pt>
    <dgm:pt modelId="{71288532-7E59-4FA4-A289-6AAD51C2C8B6}" type="parTrans" cxnId="{7F54113D-40FF-4487-A734-13E44CDA4D41}">
      <dgm:prSet/>
      <dgm:spPr/>
      <dgm:t>
        <a:bodyPr/>
        <a:lstStyle/>
        <a:p>
          <a:endParaRPr lang="en-US"/>
        </a:p>
      </dgm:t>
    </dgm:pt>
    <dgm:pt modelId="{C8B005A9-44E0-4F7D-996D-CE1A2301032F}" type="sibTrans" cxnId="{7F54113D-40FF-4487-A734-13E44CDA4D41}">
      <dgm:prSet/>
      <dgm:spPr/>
      <dgm:t>
        <a:bodyPr/>
        <a:lstStyle/>
        <a:p>
          <a:endParaRPr lang="en-US"/>
        </a:p>
      </dgm:t>
    </dgm:pt>
    <dgm:pt modelId="{AB084923-D709-4494-A48E-C05CAE651A52}">
      <dgm:prSet/>
      <dgm:spPr/>
      <dgm:t>
        <a:bodyPr/>
        <a:lstStyle/>
        <a:p>
          <a:r>
            <a:rPr lang="es-ES" sz="800" dirty="0"/>
            <a:t>Julián Casanova: “La Iglesia de Franco”, </a:t>
          </a:r>
          <a:r>
            <a:rPr lang="es-ES" sz="800" dirty="0" err="1"/>
            <a:t>InfoLibre</a:t>
          </a:r>
          <a:r>
            <a:rPr lang="es-ES" sz="800" dirty="0"/>
            <a:t>, 21 de noviembre de 2018, </a:t>
          </a:r>
          <a:r>
            <a:rPr lang="es-ES" sz="800" b="0" i="0" dirty="0">
              <a:hlinkClick xmlns:r="http://schemas.openxmlformats.org/officeDocument/2006/relationships" r:id="rId1"/>
            </a:rPr>
            <a:t>https://www.infolibre.es/opinion/luces-rojas/iglesia-franco_1_1164556.html</a:t>
          </a:r>
          <a:r>
            <a:rPr lang="es-ES" sz="800" b="0" i="0" dirty="0"/>
            <a:t> </a:t>
          </a:r>
          <a:endParaRPr lang="en-US" sz="800" dirty="0"/>
        </a:p>
      </dgm:t>
    </dgm:pt>
    <dgm:pt modelId="{B990CCDC-F983-4029-B9CC-121FBF01B94B}" type="parTrans" cxnId="{B97714E3-26AC-4DA9-A149-D3FE7BA3F826}">
      <dgm:prSet/>
      <dgm:spPr/>
      <dgm:t>
        <a:bodyPr/>
        <a:lstStyle/>
        <a:p>
          <a:endParaRPr lang="en-US"/>
        </a:p>
      </dgm:t>
    </dgm:pt>
    <dgm:pt modelId="{16582763-D4D6-4C03-98A7-F05B21C538E5}" type="sibTrans" cxnId="{B97714E3-26AC-4DA9-A149-D3FE7BA3F826}">
      <dgm:prSet/>
      <dgm:spPr/>
      <dgm:t>
        <a:bodyPr/>
        <a:lstStyle/>
        <a:p>
          <a:endParaRPr lang="en-US"/>
        </a:p>
      </dgm:t>
    </dgm:pt>
    <dgm:pt modelId="{943BB5C3-1D1E-453E-86A3-41143E88DAA1}">
      <dgm:prSet/>
      <dgm:spPr/>
      <dgm:t>
        <a:bodyPr/>
        <a:lstStyle/>
        <a:p>
          <a:r>
            <a:rPr lang="es-ES" sz="800"/>
            <a:t>Juan Miguel Baquero, “ ‘Cuando los obispos se exhibían brazo en alto’ o cómo la iglesia apoyó al franquismo”, eldiario.es, 9 de octubre de 2014, </a:t>
          </a:r>
          <a:r>
            <a:rPr lang="es-ES" sz="800">
              <a:hlinkClick xmlns:r="http://schemas.openxmlformats.org/officeDocument/2006/relationships" r:id="rId2"/>
            </a:rPr>
            <a:t>https://www.eldiario.es/andalucia/obispos-exhibian-iglesia-apoyo-franquismo_1_4612199.html</a:t>
          </a:r>
          <a:r>
            <a:rPr lang="es-ES" sz="800"/>
            <a:t> </a:t>
          </a:r>
          <a:endParaRPr lang="en-US" sz="800"/>
        </a:p>
      </dgm:t>
    </dgm:pt>
    <dgm:pt modelId="{FB900E03-B9A2-4900-99B8-018879125BC5}" type="parTrans" cxnId="{032F06FB-327C-44B0-A204-8B2D55BB845F}">
      <dgm:prSet/>
      <dgm:spPr/>
      <dgm:t>
        <a:bodyPr/>
        <a:lstStyle/>
        <a:p>
          <a:endParaRPr lang="en-US"/>
        </a:p>
      </dgm:t>
    </dgm:pt>
    <dgm:pt modelId="{6ABEA976-686E-43F7-A497-A9AF82A4B4F7}" type="sibTrans" cxnId="{032F06FB-327C-44B0-A204-8B2D55BB845F}">
      <dgm:prSet/>
      <dgm:spPr/>
      <dgm:t>
        <a:bodyPr/>
        <a:lstStyle/>
        <a:p>
          <a:endParaRPr lang="en-US"/>
        </a:p>
      </dgm:t>
    </dgm:pt>
    <dgm:pt modelId="{FFAC9016-9196-4A47-B7CB-711B6029C052}">
      <dgm:prSet custT="1"/>
      <dgm:spPr/>
      <dgm:t>
        <a:bodyPr/>
        <a:lstStyle/>
        <a:p>
          <a:r>
            <a:rPr lang="es-ES" sz="1400"/>
            <a:t>Burguesía industrial, élites financieras y terratenientes</a:t>
          </a:r>
          <a:endParaRPr lang="en-US" sz="1400" dirty="0"/>
        </a:p>
      </dgm:t>
    </dgm:pt>
    <dgm:pt modelId="{B121DE1B-C1DB-45DE-8BC4-FACE8FD127CF}" type="parTrans" cxnId="{8CFE97E6-E16C-4F85-AD9F-1AD18F2F396E}">
      <dgm:prSet/>
      <dgm:spPr/>
      <dgm:t>
        <a:bodyPr/>
        <a:lstStyle/>
        <a:p>
          <a:endParaRPr lang="en-US"/>
        </a:p>
      </dgm:t>
    </dgm:pt>
    <dgm:pt modelId="{4F16B425-87E2-4EFA-ADD5-F1C8C8A7CBC7}" type="sibTrans" cxnId="{8CFE97E6-E16C-4F85-AD9F-1AD18F2F396E}">
      <dgm:prSet/>
      <dgm:spPr/>
      <dgm:t>
        <a:bodyPr/>
        <a:lstStyle/>
        <a:p>
          <a:endParaRPr lang="en-US"/>
        </a:p>
      </dgm:t>
    </dgm:pt>
    <dgm:pt modelId="{C451B089-1D50-45AD-AAE0-5C797EDDBAD0}">
      <dgm:prSet custT="1"/>
      <dgm:spPr/>
      <dgm:t>
        <a:bodyPr/>
        <a:lstStyle/>
        <a:p>
          <a:r>
            <a:rPr lang="es-ES" sz="1050" dirty="0"/>
            <a:t>Beneficiadas por la legislación que reprime y prohíbe cualquier reivindicación obrera. </a:t>
          </a:r>
          <a:endParaRPr lang="en-US" sz="1050" dirty="0"/>
        </a:p>
      </dgm:t>
    </dgm:pt>
    <dgm:pt modelId="{811CB25C-3E3F-4F49-A59C-0E8C398E11A7}" type="parTrans" cxnId="{885D07FD-00C2-4BC1-9D4B-4DD7F2798BA9}">
      <dgm:prSet/>
      <dgm:spPr/>
      <dgm:t>
        <a:bodyPr/>
        <a:lstStyle/>
        <a:p>
          <a:endParaRPr lang="en-US"/>
        </a:p>
      </dgm:t>
    </dgm:pt>
    <dgm:pt modelId="{0026E4F0-CC5B-480C-84F7-87091E1BAE0B}" type="sibTrans" cxnId="{885D07FD-00C2-4BC1-9D4B-4DD7F2798BA9}">
      <dgm:prSet/>
      <dgm:spPr/>
      <dgm:t>
        <a:bodyPr/>
        <a:lstStyle/>
        <a:p>
          <a:endParaRPr lang="en-US"/>
        </a:p>
      </dgm:t>
    </dgm:pt>
    <dgm:pt modelId="{DDFFE62E-F3F2-4669-86FC-723CCE5E8D20}">
      <dgm:prSet custT="1"/>
      <dgm:spPr/>
      <dgm:t>
        <a:bodyPr/>
        <a:lstStyle/>
        <a:p>
          <a:r>
            <a:rPr lang="es-ES" sz="1050" dirty="0"/>
            <a:t>Se beneficiaron de el trabajo esclavo de multitud de presos políticos</a:t>
          </a:r>
          <a:r>
            <a:rPr lang="es-ES" sz="900" dirty="0"/>
            <a:t>.</a:t>
          </a:r>
          <a:endParaRPr lang="en-US" sz="900" dirty="0"/>
        </a:p>
      </dgm:t>
    </dgm:pt>
    <dgm:pt modelId="{74552046-5845-4576-BCB6-2DEA5E65E41F}" type="parTrans" cxnId="{E47580C0-6246-4A27-9F6B-7FC7464EAD7B}">
      <dgm:prSet/>
      <dgm:spPr/>
      <dgm:t>
        <a:bodyPr/>
        <a:lstStyle/>
        <a:p>
          <a:endParaRPr lang="en-US"/>
        </a:p>
      </dgm:t>
    </dgm:pt>
    <dgm:pt modelId="{CB96AFBF-6920-47C5-B2F1-67DFE9643196}" type="sibTrans" cxnId="{E47580C0-6246-4A27-9F6B-7FC7464EAD7B}">
      <dgm:prSet/>
      <dgm:spPr/>
      <dgm:t>
        <a:bodyPr/>
        <a:lstStyle/>
        <a:p>
          <a:endParaRPr lang="en-US"/>
        </a:p>
      </dgm:t>
    </dgm:pt>
    <dgm:pt modelId="{8D4963CB-BEEB-465C-A6C3-313715821548}">
      <dgm:prSet/>
      <dgm:spPr/>
      <dgm:t>
        <a:bodyPr/>
        <a:lstStyle/>
        <a:p>
          <a:r>
            <a:rPr lang="es-ES" sz="800"/>
            <a:t>Juan Miguel Baquero: “¿Qué empresas usaron a esclavos del franquismo?”, eldiario.es, 26 de abril de 2014: </a:t>
          </a:r>
          <a:r>
            <a:rPr lang="es-ES" sz="800">
              <a:hlinkClick xmlns:r="http://schemas.openxmlformats.org/officeDocument/2006/relationships" r:id="rId3"/>
            </a:rPr>
            <a:t>https://www.eldiario.es/andalucia/empresas-usaron-esclavos-franquismo_1_4919278.html</a:t>
          </a:r>
          <a:r>
            <a:rPr lang="es-ES" sz="800"/>
            <a:t> </a:t>
          </a:r>
          <a:endParaRPr lang="en-US" sz="800"/>
        </a:p>
      </dgm:t>
    </dgm:pt>
    <dgm:pt modelId="{38994217-26CF-4B55-A659-36E6C0E43BEF}" type="parTrans" cxnId="{C83FF89E-8DE5-43A4-9751-549306C4331D}">
      <dgm:prSet/>
      <dgm:spPr/>
      <dgm:t>
        <a:bodyPr/>
        <a:lstStyle/>
        <a:p>
          <a:endParaRPr lang="en-US"/>
        </a:p>
      </dgm:t>
    </dgm:pt>
    <dgm:pt modelId="{CDA12E4C-28D1-40D1-8F64-6185DD1B9E8E}" type="sibTrans" cxnId="{C83FF89E-8DE5-43A4-9751-549306C4331D}">
      <dgm:prSet/>
      <dgm:spPr/>
      <dgm:t>
        <a:bodyPr/>
        <a:lstStyle/>
        <a:p>
          <a:endParaRPr lang="en-US"/>
        </a:p>
      </dgm:t>
    </dgm:pt>
    <dgm:pt modelId="{E4C17413-2922-4F5F-8B54-2418FB5F19A6}">
      <dgm:prSet/>
      <dgm:spPr/>
      <dgm:t>
        <a:bodyPr/>
        <a:lstStyle/>
        <a:p>
          <a:r>
            <a:rPr lang="es-ES" sz="800"/>
            <a:t>Layla Martínez: “Los esclavos del franquismo”, El Salto Diario, 23 de junio de 2018, </a:t>
          </a:r>
          <a:r>
            <a:rPr lang="es-ES" sz="800">
              <a:hlinkClick xmlns:r="http://schemas.openxmlformats.org/officeDocument/2006/relationships" r:id="rId4"/>
            </a:rPr>
            <a:t>https://www.elsaltodiario.com/crimenes-franquismo/los-esclavos-de-franco</a:t>
          </a:r>
          <a:r>
            <a:rPr lang="es-ES" sz="800"/>
            <a:t> </a:t>
          </a:r>
          <a:endParaRPr lang="en-US" sz="800"/>
        </a:p>
      </dgm:t>
    </dgm:pt>
    <dgm:pt modelId="{CC9CC25C-6470-4B15-ADAE-1194B71C8120}" type="parTrans" cxnId="{5C3817C6-F15D-456A-84A2-B0993AB14CC3}">
      <dgm:prSet/>
      <dgm:spPr/>
      <dgm:t>
        <a:bodyPr/>
        <a:lstStyle/>
        <a:p>
          <a:endParaRPr lang="en-US"/>
        </a:p>
      </dgm:t>
    </dgm:pt>
    <dgm:pt modelId="{71006F41-5237-4EEE-9A42-D9DE754FA94E}" type="sibTrans" cxnId="{5C3817C6-F15D-456A-84A2-B0993AB14CC3}">
      <dgm:prSet/>
      <dgm:spPr/>
      <dgm:t>
        <a:bodyPr/>
        <a:lstStyle/>
        <a:p>
          <a:endParaRPr lang="en-US"/>
        </a:p>
      </dgm:t>
    </dgm:pt>
    <dgm:pt modelId="{09ED0084-5FDB-403C-B980-4E5DBFBFCB67}">
      <dgm:prSet custT="1"/>
      <dgm:spPr/>
      <dgm:t>
        <a:bodyPr/>
        <a:lstStyle/>
        <a:p>
          <a:r>
            <a:rPr lang="es-ES" sz="1400"/>
            <a:t>Altos funcionarios</a:t>
          </a:r>
          <a:endParaRPr lang="en-US" sz="1400" dirty="0"/>
        </a:p>
      </dgm:t>
    </dgm:pt>
    <dgm:pt modelId="{6ABF0166-0AF9-437B-88B3-4DF6B6C2C2CB}" type="parTrans" cxnId="{F284E728-2DCB-402B-88DC-28520C362CEB}">
      <dgm:prSet/>
      <dgm:spPr/>
      <dgm:t>
        <a:bodyPr/>
        <a:lstStyle/>
        <a:p>
          <a:endParaRPr lang="en-US"/>
        </a:p>
      </dgm:t>
    </dgm:pt>
    <dgm:pt modelId="{69ACCCD7-F949-4F19-AFEA-8A9B84A84302}" type="sibTrans" cxnId="{F284E728-2DCB-402B-88DC-28520C362CEB}">
      <dgm:prSet/>
      <dgm:spPr/>
      <dgm:t>
        <a:bodyPr/>
        <a:lstStyle/>
        <a:p>
          <a:endParaRPr lang="en-US"/>
        </a:p>
      </dgm:t>
    </dgm:pt>
    <dgm:pt modelId="{CB5E40BA-D3FD-4F41-9346-1BD9DA02B0B7}">
      <dgm:prSet custT="1"/>
      <dgm:spPr/>
      <dgm:t>
        <a:bodyPr/>
        <a:lstStyle/>
        <a:p>
          <a:r>
            <a:rPr lang="es-ES" sz="1050" dirty="0"/>
            <a:t>Élite de funcionarios que se aprovecharon del control absoluto sobre la administración. Su presencia se prolongó tras la dictadura. </a:t>
          </a:r>
          <a:endParaRPr lang="en-US" sz="1050" dirty="0"/>
        </a:p>
      </dgm:t>
    </dgm:pt>
    <dgm:pt modelId="{2A639F1F-1F14-4C25-919F-562BF99C73E3}" type="parTrans" cxnId="{042040D0-ED22-46FC-8745-B968E79A42AB}">
      <dgm:prSet/>
      <dgm:spPr/>
      <dgm:t>
        <a:bodyPr/>
        <a:lstStyle/>
        <a:p>
          <a:endParaRPr lang="en-US"/>
        </a:p>
      </dgm:t>
    </dgm:pt>
    <dgm:pt modelId="{6CCC67EF-03F8-493D-8B80-F58CCDE76278}" type="sibTrans" cxnId="{042040D0-ED22-46FC-8745-B968E79A42AB}">
      <dgm:prSet/>
      <dgm:spPr/>
      <dgm:t>
        <a:bodyPr/>
        <a:lstStyle/>
        <a:p>
          <a:endParaRPr lang="en-US"/>
        </a:p>
      </dgm:t>
    </dgm:pt>
    <dgm:pt modelId="{1C929307-5D76-4AED-B91B-6BAD856A0EC4}">
      <dgm:prSet/>
      <dgm:spPr/>
      <dgm:t>
        <a:bodyPr/>
        <a:lstStyle/>
        <a:p>
          <a:r>
            <a:rPr lang="es-ES" sz="800"/>
            <a:t>Diego Barcala: “Los altos cargos del franquismo que acabaron mandando también en democracia”, eldiario.es, </a:t>
          </a:r>
          <a:r>
            <a:rPr lang="es-ES" sz="800">
              <a:hlinkClick xmlns:r="http://schemas.openxmlformats.org/officeDocument/2006/relationships" r:id="rId5"/>
            </a:rPr>
            <a:t>https://desmemoria.eldiario.es/cargos-en-democracia/</a:t>
          </a:r>
          <a:r>
            <a:rPr lang="es-ES" sz="800"/>
            <a:t> </a:t>
          </a:r>
          <a:endParaRPr lang="en-US" sz="800" dirty="0"/>
        </a:p>
      </dgm:t>
    </dgm:pt>
    <dgm:pt modelId="{BABC2C1C-5BEB-4752-AE86-493B4F22772A}" type="parTrans" cxnId="{B65F3095-CF12-4B1E-9093-05B1AB5E5921}">
      <dgm:prSet/>
      <dgm:spPr/>
      <dgm:t>
        <a:bodyPr/>
        <a:lstStyle/>
        <a:p>
          <a:endParaRPr lang="en-US"/>
        </a:p>
      </dgm:t>
    </dgm:pt>
    <dgm:pt modelId="{EFC8484F-D91E-4F67-9512-EA548358604B}" type="sibTrans" cxnId="{B65F3095-CF12-4B1E-9093-05B1AB5E5921}">
      <dgm:prSet/>
      <dgm:spPr/>
      <dgm:t>
        <a:bodyPr/>
        <a:lstStyle/>
        <a:p>
          <a:endParaRPr lang="en-US"/>
        </a:p>
      </dgm:t>
    </dgm:pt>
    <dgm:pt modelId="{19E1D123-0F68-4BD5-BF38-931A7A5EBFE6}">
      <dgm:prSet custT="1"/>
      <dgm:spPr/>
      <dgm:t>
        <a:bodyPr/>
        <a:lstStyle/>
        <a:p>
          <a:r>
            <a:rPr lang="es-ES" sz="1600"/>
            <a:t>Ejército</a:t>
          </a:r>
          <a:endParaRPr lang="en-US" sz="1600" dirty="0"/>
        </a:p>
      </dgm:t>
    </dgm:pt>
    <dgm:pt modelId="{A3142D16-7258-42B0-9101-01A5215C79DA}" type="parTrans" cxnId="{F71ADAC7-3251-46B2-BCCF-7D6E5CA05B14}">
      <dgm:prSet/>
      <dgm:spPr/>
      <dgm:t>
        <a:bodyPr/>
        <a:lstStyle/>
        <a:p>
          <a:endParaRPr lang="en-US"/>
        </a:p>
      </dgm:t>
    </dgm:pt>
    <dgm:pt modelId="{9C000B3C-5412-4E6B-96CC-0CB6E5ED9C1C}" type="sibTrans" cxnId="{F71ADAC7-3251-46B2-BCCF-7D6E5CA05B14}">
      <dgm:prSet/>
      <dgm:spPr/>
      <dgm:t>
        <a:bodyPr/>
        <a:lstStyle/>
        <a:p>
          <a:endParaRPr lang="en-US"/>
        </a:p>
      </dgm:t>
    </dgm:pt>
    <dgm:pt modelId="{C2321384-7316-4531-87CF-DFD3DD7B76DE}">
      <dgm:prSet custT="1"/>
      <dgm:spPr/>
      <dgm:t>
        <a:bodyPr/>
        <a:lstStyle/>
        <a:p>
          <a:r>
            <a:rPr lang="es-ES" sz="1050" dirty="0"/>
            <a:t>Gran presencia en la política nacional, dirigiendo ministerios militares y el de Gobernación, participando en los gobiernos civiles y en empresas públicas. </a:t>
          </a:r>
          <a:endParaRPr lang="en-US" sz="1050" dirty="0"/>
        </a:p>
      </dgm:t>
    </dgm:pt>
    <dgm:pt modelId="{AF1DBC93-38C6-4188-B55C-3D19A9D4E867}" type="parTrans" cxnId="{9AEF6A2B-58C6-47CC-9B9C-D77C637397DE}">
      <dgm:prSet/>
      <dgm:spPr/>
      <dgm:t>
        <a:bodyPr/>
        <a:lstStyle/>
        <a:p>
          <a:endParaRPr lang="en-US"/>
        </a:p>
      </dgm:t>
    </dgm:pt>
    <dgm:pt modelId="{21688973-7DA7-4CAD-8771-451A33D8AE04}" type="sibTrans" cxnId="{9AEF6A2B-58C6-47CC-9B9C-D77C637397DE}">
      <dgm:prSet/>
      <dgm:spPr/>
      <dgm:t>
        <a:bodyPr/>
        <a:lstStyle/>
        <a:p>
          <a:endParaRPr lang="en-US"/>
        </a:p>
      </dgm:t>
    </dgm:pt>
    <dgm:pt modelId="{4DA84A2C-103C-41AE-BD8F-0C496C022608}">
      <dgm:prSet custT="1"/>
      <dgm:spPr/>
      <dgm:t>
        <a:bodyPr/>
        <a:lstStyle/>
        <a:p>
          <a:r>
            <a:rPr lang="es-ES" sz="1400"/>
            <a:t>Falangismo </a:t>
          </a:r>
          <a:endParaRPr lang="en-US" sz="1400" dirty="0"/>
        </a:p>
      </dgm:t>
    </dgm:pt>
    <dgm:pt modelId="{4C4D1022-33FB-4E1A-8C70-124014CAF30C}" type="parTrans" cxnId="{B6B107A9-F93C-4030-B13F-663C4E74937E}">
      <dgm:prSet/>
      <dgm:spPr/>
      <dgm:t>
        <a:bodyPr/>
        <a:lstStyle/>
        <a:p>
          <a:endParaRPr lang="en-US"/>
        </a:p>
      </dgm:t>
    </dgm:pt>
    <dgm:pt modelId="{03024FE5-08E3-43B2-B2ED-7C8808D5C825}" type="sibTrans" cxnId="{B6B107A9-F93C-4030-B13F-663C4E74937E}">
      <dgm:prSet/>
      <dgm:spPr/>
      <dgm:t>
        <a:bodyPr/>
        <a:lstStyle/>
        <a:p>
          <a:endParaRPr lang="en-US"/>
        </a:p>
      </dgm:t>
    </dgm:pt>
    <dgm:pt modelId="{F6533F90-A327-4436-8D4F-4E6AC136CA44}">
      <dgm:prSet custT="1"/>
      <dgm:spPr/>
      <dgm:t>
        <a:bodyPr/>
        <a:lstStyle/>
        <a:p>
          <a:r>
            <a:rPr lang="es-ES" sz="1050" dirty="0"/>
            <a:t>Presencia dominante de Falange Española de la vida política. Control de los Ministerios de Trabajo, Agricultura, Sindicatos Verticales, SEU, Frente de Juventudes y la Sección Femenina.</a:t>
          </a:r>
          <a:endParaRPr lang="en-US" sz="1050" dirty="0"/>
        </a:p>
      </dgm:t>
    </dgm:pt>
    <dgm:pt modelId="{78EF3EC2-533E-4032-909A-81A3192C9BBF}" type="parTrans" cxnId="{AF431744-E517-4E0B-9C2C-476FC7CCD414}">
      <dgm:prSet/>
      <dgm:spPr/>
      <dgm:t>
        <a:bodyPr/>
        <a:lstStyle/>
        <a:p>
          <a:endParaRPr lang="en-US"/>
        </a:p>
      </dgm:t>
    </dgm:pt>
    <dgm:pt modelId="{900CDC92-57D3-4A1A-9097-163B79D34933}" type="sibTrans" cxnId="{AF431744-E517-4E0B-9C2C-476FC7CCD414}">
      <dgm:prSet/>
      <dgm:spPr/>
      <dgm:t>
        <a:bodyPr/>
        <a:lstStyle/>
        <a:p>
          <a:endParaRPr lang="en-US"/>
        </a:p>
      </dgm:t>
    </dgm:pt>
    <dgm:pt modelId="{89055752-0BB7-4D2F-9058-FC7376785D89}" type="pres">
      <dgm:prSet presAssocID="{7914E79F-193D-49FD-871A-5E3E88D38D8A}" presName="Name0" presStyleCnt="0">
        <dgm:presLayoutVars>
          <dgm:dir/>
          <dgm:animLvl val="lvl"/>
          <dgm:resizeHandles val="exact"/>
        </dgm:presLayoutVars>
      </dgm:prSet>
      <dgm:spPr/>
    </dgm:pt>
    <dgm:pt modelId="{93FD62B8-A6D6-41B3-9915-19A5C40EDE84}" type="pres">
      <dgm:prSet presAssocID="{8EF4BCDD-B984-488B-A10D-1CCA21D10BDA}" presName="composite" presStyleCnt="0"/>
      <dgm:spPr/>
    </dgm:pt>
    <dgm:pt modelId="{0FBE8D12-5ABB-4691-A9DB-878F8332E77C}" type="pres">
      <dgm:prSet presAssocID="{8EF4BCDD-B984-488B-A10D-1CCA21D10BDA}" presName="parTx" presStyleLbl="alignNode1" presStyleIdx="0" presStyleCnt="5">
        <dgm:presLayoutVars>
          <dgm:chMax val="0"/>
          <dgm:chPref val="0"/>
          <dgm:bulletEnabled val="1"/>
        </dgm:presLayoutVars>
      </dgm:prSet>
      <dgm:spPr/>
    </dgm:pt>
    <dgm:pt modelId="{46758FFB-D111-4C73-8065-875622376DDD}" type="pres">
      <dgm:prSet presAssocID="{8EF4BCDD-B984-488B-A10D-1CCA21D10BDA}" presName="desTx" presStyleLbl="alignAccFollowNode1" presStyleIdx="0" presStyleCnt="5">
        <dgm:presLayoutVars>
          <dgm:bulletEnabled val="1"/>
        </dgm:presLayoutVars>
      </dgm:prSet>
      <dgm:spPr/>
    </dgm:pt>
    <dgm:pt modelId="{0F97807B-59EC-40DE-9F9C-FB04E1A2559D}" type="pres">
      <dgm:prSet presAssocID="{090F8099-BD21-42F7-B2F1-00B6D9452B90}" presName="space" presStyleCnt="0"/>
      <dgm:spPr/>
    </dgm:pt>
    <dgm:pt modelId="{8F5F9399-F444-45DD-AEAA-BA6E6E602178}" type="pres">
      <dgm:prSet presAssocID="{FFAC9016-9196-4A47-B7CB-711B6029C052}" presName="composite" presStyleCnt="0"/>
      <dgm:spPr/>
    </dgm:pt>
    <dgm:pt modelId="{A4AEEB43-2899-4792-A10F-08F5C2EAB00B}" type="pres">
      <dgm:prSet presAssocID="{FFAC9016-9196-4A47-B7CB-711B6029C052}" presName="parTx" presStyleLbl="alignNode1" presStyleIdx="1" presStyleCnt="5">
        <dgm:presLayoutVars>
          <dgm:chMax val="0"/>
          <dgm:chPref val="0"/>
          <dgm:bulletEnabled val="1"/>
        </dgm:presLayoutVars>
      </dgm:prSet>
      <dgm:spPr/>
    </dgm:pt>
    <dgm:pt modelId="{686A530B-7229-4A7D-AE4A-7EA630E720D5}" type="pres">
      <dgm:prSet presAssocID="{FFAC9016-9196-4A47-B7CB-711B6029C052}" presName="desTx" presStyleLbl="alignAccFollowNode1" presStyleIdx="1" presStyleCnt="5">
        <dgm:presLayoutVars>
          <dgm:bulletEnabled val="1"/>
        </dgm:presLayoutVars>
      </dgm:prSet>
      <dgm:spPr/>
    </dgm:pt>
    <dgm:pt modelId="{CB1B31A2-A907-4BFA-816B-185A81AF3F38}" type="pres">
      <dgm:prSet presAssocID="{4F16B425-87E2-4EFA-ADD5-F1C8C8A7CBC7}" presName="space" presStyleCnt="0"/>
      <dgm:spPr/>
    </dgm:pt>
    <dgm:pt modelId="{A43FD3AD-76EA-4C5B-AEC5-617B5BF9FB13}" type="pres">
      <dgm:prSet presAssocID="{09ED0084-5FDB-403C-B980-4E5DBFBFCB67}" presName="composite" presStyleCnt="0"/>
      <dgm:spPr/>
    </dgm:pt>
    <dgm:pt modelId="{E7B3332A-656F-4B8B-B4AF-64308D5735A5}" type="pres">
      <dgm:prSet presAssocID="{09ED0084-5FDB-403C-B980-4E5DBFBFCB67}" presName="parTx" presStyleLbl="alignNode1" presStyleIdx="2" presStyleCnt="5">
        <dgm:presLayoutVars>
          <dgm:chMax val="0"/>
          <dgm:chPref val="0"/>
          <dgm:bulletEnabled val="1"/>
        </dgm:presLayoutVars>
      </dgm:prSet>
      <dgm:spPr/>
    </dgm:pt>
    <dgm:pt modelId="{97856B29-3811-4256-8F87-CDA4CBE26E18}" type="pres">
      <dgm:prSet presAssocID="{09ED0084-5FDB-403C-B980-4E5DBFBFCB67}" presName="desTx" presStyleLbl="alignAccFollowNode1" presStyleIdx="2" presStyleCnt="5">
        <dgm:presLayoutVars>
          <dgm:bulletEnabled val="1"/>
        </dgm:presLayoutVars>
      </dgm:prSet>
      <dgm:spPr/>
    </dgm:pt>
    <dgm:pt modelId="{D24646CE-BD1C-4B95-B109-56DD641439A2}" type="pres">
      <dgm:prSet presAssocID="{69ACCCD7-F949-4F19-AFEA-8A9B84A84302}" presName="space" presStyleCnt="0"/>
      <dgm:spPr/>
    </dgm:pt>
    <dgm:pt modelId="{C715F3B4-4F72-4210-B6F9-005045C69ADD}" type="pres">
      <dgm:prSet presAssocID="{19E1D123-0F68-4BD5-BF38-931A7A5EBFE6}" presName="composite" presStyleCnt="0"/>
      <dgm:spPr/>
    </dgm:pt>
    <dgm:pt modelId="{AD0D7357-37BE-448D-8098-09B9E63EFB9B}" type="pres">
      <dgm:prSet presAssocID="{19E1D123-0F68-4BD5-BF38-931A7A5EBFE6}" presName="parTx" presStyleLbl="alignNode1" presStyleIdx="3" presStyleCnt="5">
        <dgm:presLayoutVars>
          <dgm:chMax val="0"/>
          <dgm:chPref val="0"/>
          <dgm:bulletEnabled val="1"/>
        </dgm:presLayoutVars>
      </dgm:prSet>
      <dgm:spPr/>
    </dgm:pt>
    <dgm:pt modelId="{D073F174-AB82-4330-8309-072BFB71B120}" type="pres">
      <dgm:prSet presAssocID="{19E1D123-0F68-4BD5-BF38-931A7A5EBFE6}" presName="desTx" presStyleLbl="alignAccFollowNode1" presStyleIdx="3" presStyleCnt="5">
        <dgm:presLayoutVars>
          <dgm:bulletEnabled val="1"/>
        </dgm:presLayoutVars>
      </dgm:prSet>
      <dgm:spPr/>
    </dgm:pt>
    <dgm:pt modelId="{35BD98EB-1B0E-40CF-BCB8-BB983BBBA111}" type="pres">
      <dgm:prSet presAssocID="{9C000B3C-5412-4E6B-96CC-0CB6E5ED9C1C}" presName="space" presStyleCnt="0"/>
      <dgm:spPr/>
    </dgm:pt>
    <dgm:pt modelId="{99E19E3F-54AB-41BE-A2A2-CB0613E9CD42}" type="pres">
      <dgm:prSet presAssocID="{4DA84A2C-103C-41AE-BD8F-0C496C022608}" presName="composite" presStyleCnt="0"/>
      <dgm:spPr/>
    </dgm:pt>
    <dgm:pt modelId="{244663E2-44CB-4887-994A-0184A031A85B}" type="pres">
      <dgm:prSet presAssocID="{4DA84A2C-103C-41AE-BD8F-0C496C022608}" presName="parTx" presStyleLbl="alignNode1" presStyleIdx="4" presStyleCnt="5">
        <dgm:presLayoutVars>
          <dgm:chMax val="0"/>
          <dgm:chPref val="0"/>
          <dgm:bulletEnabled val="1"/>
        </dgm:presLayoutVars>
      </dgm:prSet>
      <dgm:spPr/>
    </dgm:pt>
    <dgm:pt modelId="{3CC8C4DE-7761-42DA-AEDD-67D9DAB89963}" type="pres">
      <dgm:prSet presAssocID="{4DA84A2C-103C-41AE-BD8F-0C496C022608}" presName="desTx" presStyleLbl="alignAccFollowNode1" presStyleIdx="4" presStyleCnt="5">
        <dgm:presLayoutVars>
          <dgm:bulletEnabled val="1"/>
        </dgm:presLayoutVars>
      </dgm:prSet>
      <dgm:spPr/>
    </dgm:pt>
  </dgm:ptLst>
  <dgm:cxnLst>
    <dgm:cxn modelId="{51389506-BD44-4CFC-8937-A85C7B9D8E77}" type="presOf" srcId="{AB084923-D709-4494-A48E-C05CAE651A52}" destId="{46758FFB-D111-4C73-8065-875622376DDD}" srcOrd="0" destOrd="2" presId="urn:microsoft.com/office/officeart/2005/8/layout/hList1"/>
    <dgm:cxn modelId="{70FA460B-6067-4B46-8187-0F2381DDEA85}" type="presOf" srcId="{F6533F90-A327-4436-8D4F-4E6AC136CA44}" destId="{3CC8C4DE-7761-42DA-AEDD-67D9DAB89963}" srcOrd="0" destOrd="0" presId="urn:microsoft.com/office/officeart/2005/8/layout/hList1"/>
    <dgm:cxn modelId="{FC08CE25-1AD0-4181-A3CA-1CF0DA89BB48}" type="presOf" srcId="{1C929307-5D76-4AED-B91B-6BAD856A0EC4}" destId="{97856B29-3811-4256-8F87-CDA4CBE26E18}" srcOrd="0" destOrd="1" presId="urn:microsoft.com/office/officeart/2005/8/layout/hList1"/>
    <dgm:cxn modelId="{F284E728-2DCB-402B-88DC-28520C362CEB}" srcId="{7914E79F-193D-49FD-871A-5E3E88D38D8A}" destId="{09ED0084-5FDB-403C-B980-4E5DBFBFCB67}" srcOrd="2" destOrd="0" parTransId="{6ABF0166-0AF9-437B-88B3-4DF6B6C2C2CB}" sibTransId="{69ACCCD7-F949-4F19-AFEA-8A9B84A84302}"/>
    <dgm:cxn modelId="{C6A46A29-C2EE-44B3-A188-9FD7FF09EEDA}" type="presOf" srcId="{8EF4BCDD-B984-488B-A10D-1CCA21D10BDA}" destId="{0FBE8D12-5ABB-4691-A9DB-878F8332E77C}" srcOrd="0" destOrd="0" presId="urn:microsoft.com/office/officeart/2005/8/layout/hList1"/>
    <dgm:cxn modelId="{9AEF6A2B-58C6-47CC-9B9C-D77C637397DE}" srcId="{19E1D123-0F68-4BD5-BF38-931A7A5EBFE6}" destId="{C2321384-7316-4531-87CF-DFD3DD7B76DE}" srcOrd="0" destOrd="0" parTransId="{AF1DBC93-38C6-4188-B55C-3D19A9D4E867}" sibTransId="{21688973-7DA7-4CAD-8771-451A33D8AE04}"/>
    <dgm:cxn modelId="{D3911F30-F70F-4956-95D2-A56BAA8B3FFE}" type="presOf" srcId="{C2321384-7316-4531-87CF-DFD3DD7B76DE}" destId="{D073F174-AB82-4330-8309-072BFB71B120}" srcOrd="0" destOrd="0" presId="urn:microsoft.com/office/officeart/2005/8/layout/hList1"/>
    <dgm:cxn modelId="{26173031-62EB-4C23-9069-2457CC894422}" type="presOf" srcId="{CB5E40BA-D3FD-4F41-9346-1BD9DA02B0B7}" destId="{97856B29-3811-4256-8F87-CDA4CBE26E18}" srcOrd="0" destOrd="0" presId="urn:microsoft.com/office/officeart/2005/8/layout/hList1"/>
    <dgm:cxn modelId="{CEE16132-FCB5-4D9B-8214-469A5D1FE8C6}" type="presOf" srcId="{E4C17413-2922-4F5F-8B54-2418FB5F19A6}" destId="{686A530B-7229-4A7D-AE4A-7EA630E720D5}" srcOrd="0" destOrd="3" presId="urn:microsoft.com/office/officeart/2005/8/layout/hList1"/>
    <dgm:cxn modelId="{7F54113D-40FF-4487-A734-13E44CDA4D41}" srcId="{8EF4BCDD-B984-488B-A10D-1CCA21D10BDA}" destId="{A4C962B6-7F5B-412D-A8FB-77D06E5F7F7E}" srcOrd="1" destOrd="0" parTransId="{71288532-7E59-4FA4-A289-6AAD51C2C8B6}" sibTransId="{C8B005A9-44E0-4F7D-996D-CE1A2301032F}"/>
    <dgm:cxn modelId="{A19FC63E-CDA9-4672-8A5B-839812D7CD9B}" srcId="{7914E79F-193D-49FD-871A-5E3E88D38D8A}" destId="{8EF4BCDD-B984-488B-A10D-1CCA21D10BDA}" srcOrd="0" destOrd="0" parTransId="{B4358B7E-1B5C-4BEF-82A8-33CF1EA5B1D9}" sibTransId="{090F8099-BD21-42F7-B2F1-00B6D9452B90}"/>
    <dgm:cxn modelId="{AA5EE43F-9A91-4219-B3DD-1C338986ECA0}" type="presOf" srcId="{8D4963CB-BEEB-465C-A6C3-313715821548}" destId="{686A530B-7229-4A7D-AE4A-7EA630E720D5}" srcOrd="0" destOrd="2" presId="urn:microsoft.com/office/officeart/2005/8/layout/hList1"/>
    <dgm:cxn modelId="{AF431744-E517-4E0B-9C2C-476FC7CCD414}" srcId="{4DA84A2C-103C-41AE-BD8F-0C496C022608}" destId="{F6533F90-A327-4436-8D4F-4E6AC136CA44}" srcOrd="0" destOrd="0" parTransId="{78EF3EC2-533E-4032-909A-81A3192C9BBF}" sibTransId="{900CDC92-57D3-4A1A-9097-163B79D34933}"/>
    <dgm:cxn modelId="{D0CB3C73-E069-4AE7-8AB4-F3D4E4130D34}" type="presOf" srcId="{7914E79F-193D-49FD-871A-5E3E88D38D8A}" destId="{89055752-0BB7-4D2F-9058-FC7376785D89}" srcOrd="0" destOrd="0" presId="urn:microsoft.com/office/officeart/2005/8/layout/hList1"/>
    <dgm:cxn modelId="{BB25C58E-2773-4958-91DE-820D4B05EC47}" type="presOf" srcId="{C451B089-1D50-45AD-AAE0-5C797EDDBAD0}" destId="{686A530B-7229-4A7D-AE4A-7EA630E720D5}" srcOrd="0" destOrd="0" presId="urn:microsoft.com/office/officeart/2005/8/layout/hList1"/>
    <dgm:cxn modelId="{44ACDC8E-640A-40FA-A89C-3F15BB413D8A}" type="presOf" srcId="{09ED0084-5FDB-403C-B980-4E5DBFBFCB67}" destId="{E7B3332A-656F-4B8B-B4AF-64308D5735A5}" srcOrd="0" destOrd="0" presId="urn:microsoft.com/office/officeart/2005/8/layout/hList1"/>
    <dgm:cxn modelId="{9AA3988F-426F-4260-B417-7ACF4776EC97}" type="presOf" srcId="{FFAC9016-9196-4A47-B7CB-711B6029C052}" destId="{A4AEEB43-2899-4792-A10F-08F5C2EAB00B}" srcOrd="0" destOrd="0" presId="urn:microsoft.com/office/officeart/2005/8/layout/hList1"/>
    <dgm:cxn modelId="{B65F3095-CF12-4B1E-9093-05B1AB5E5921}" srcId="{CB5E40BA-D3FD-4F41-9346-1BD9DA02B0B7}" destId="{1C929307-5D76-4AED-B91B-6BAD856A0EC4}" srcOrd="0" destOrd="0" parTransId="{BABC2C1C-5BEB-4752-AE86-493B4F22772A}" sibTransId="{EFC8484F-D91E-4F67-9512-EA548358604B}"/>
    <dgm:cxn modelId="{C2C3CF9E-12F8-493E-9789-A31DDC392E86}" type="presOf" srcId="{943BB5C3-1D1E-453E-86A3-41143E88DAA1}" destId="{46758FFB-D111-4C73-8065-875622376DDD}" srcOrd="0" destOrd="3" presId="urn:microsoft.com/office/officeart/2005/8/layout/hList1"/>
    <dgm:cxn modelId="{C83FF89E-8DE5-43A4-9751-549306C4331D}" srcId="{DDFFE62E-F3F2-4669-86FC-723CCE5E8D20}" destId="{8D4963CB-BEEB-465C-A6C3-313715821548}" srcOrd="0" destOrd="0" parTransId="{38994217-26CF-4B55-A659-36E6C0E43BEF}" sibTransId="{CDA12E4C-28D1-40D1-8F64-6185DD1B9E8E}"/>
    <dgm:cxn modelId="{B6B107A9-F93C-4030-B13F-663C4E74937E}" srcId="{7914E79F-193D-49FD-871A-5E3E88D38D8A}" destId="{4DA84A2C-103C-41AE-BD8F-0C496C022608}" srcOrd="4" destOrd="0" parTransId="{4C4D1022-33FB-4E1A-8C70-124014CAF30C}" sibTransId="{03024FE5-08E3-43B2-B2ED-7C8808D5C825}"/>
    <dgm:cxn modelId="{725909A9-2B3D-47F1-9657-005DFAF5BFDB}" type="presOf" srcId="{4DA84A2C-103C-41AE-BD8F-0C496C022608}" destId="{244663E2-44CB-4887-994A-0184A031A85B}" srcOrd="0" destOrd="0" presId="urn:microsoft.com/office/officeart/2005/8/layout/hList1"/>
    <dgm:cxn modelId="{3353EBAD-43D7-4A20-AECC-632310B0D3D7}" srcId="{8EF4BCDD-B984-488B-A10D-1CCA21D10BDA}" destId="{E1B50662-75A6-4690-953B-B85FCBCC7ACF}" srcOrd="0" destOrd="0" parTransId="{C0AB6ADA-CB4A-4F19-BDC6-4137A923631F}" sibTransId="{E9867C15-F573-41A3-A226-A4282F1A620D}"/>
    <dgm:cxn modelId="{D9AD66BB-3653-4405-8837-6D067A2F128C}" type="presOf" srcId="{E1B50662-75A6-4690-953B-B85FCBCC7ACF}" destId="{46758FFB-D111-4C73-8065-875622376DDD}" srcOrd="0" destOrd="0" presId="urn:microsoft.com/office/officeart/2005/8/layout/hList1"/>
    <dgm:cxn modelId="{619B43BD-013B-4A63-8991-D123B770FD49}" type="presOf" srcId="{DDFFE62E-F3F2-4669-86FC-723CCE5E8D20}" destId="{686A530B-7229-4A7D-AE4A-7EA630E720D5}" srcOrd="0" destOrd="1" presId="urn:microsoft.com/office/officeart/2005/8/layout/hList1"/>
    <dgm:cxn modelId="{E47580C0-6246-4A27-9F6B-7FC7464EAD7B}" srcId="{FFAC9016-9196-4A47-B7CB-711B6029C052}" destId="{DDFFE62E-F3F2-4669-86FC-723CCE5E8D20}" srcOrd="1" destOrd="0" parTransId="{74552046-5845-4576-BCB6-2DEA5E65E41F}" sibTransId="{CB96AFBF-6920-47C5-B2F1-67DFE9643196}"/>
    <dgm:cxn modelId="{5C3817C6-F15D-456A-84A2-B0993AB14CC3}" srcId="{DDFFE62E-F3F2-4669-86FC-723CCE5E8D20}" destId="{E4C17413-2922-4F5F-8B54-2418FB5F19A6}" srcOrd="1" destOrd="0" parTransId="{CC9CC25C-6470-4B15-ADAE-1194B71C8120}" sibTransId="{71006F41-5237-4EEE-9A42-D9DE754FA94E}"/>
    <dgm:cxn modelId="{A89ACBC6-F669-4891-9DFA-83DCD5F85628}" type="presOf" srcId="{A4C962B6-7F5B-412D-A8FB-77D06E5F7F7E}" destId="{46758FFB-D111-4C73-8065-875622376DDD}" srcOrd="0" destOrd="1" presId="urn:microsoft.com/office/officeart/2005/8/layout/hList1"/>
    <dgm:cxn modelId="{F71ADAC7-3251-46B2-BCCF-7D6E5CA05B14}" srcId="{7914E79F-193D-49FD-871A-5E3E88D38D8A}" destId="{19E1D123-0F68-4BD5-BF38-931A7A5EBFE6}" srcOrd="3" destOrd="0" parTransId="{A3142D16-7258-42B0-9101-01A5215C79DA}" sibTransId="{9C000B3C-5412-4E6B-96CC-0CB6E5ED9C1C}"/>
    <dgm:cxn modelId="{042040D0-ED22-46FC-8745-B968E79A42AB}" srcId="{09ED0084-5FDB-403C-B980-4E5DBFBFCB67}" destId="{CB5E40BA-D3FD-4F41-9346-1BD9DA02B0B7}" srcOrd="0" destOrd="0" parTransId="{2A639F1F-1F14-4C25-919F-562BF99C73E3}" sibTransId="{6CCC67EF-03F8-493D-8B80-F58CCDE76278}"/>
    <dgm:cxn modelId="{09E45FD9-97E4-41CE-AFD3-E68A89AFDDF3}" type="presOf" srcId="{19E1D123-0F68-4BD5-BF38-931A7A5EBFE6}" destId="{AD0D7357-37BE-448D-8098-09B9E63EFB9B}" srcOrd="0" destOrd="0" presId="urn:microsoft.com/office/officeart/2005/8/layout/hList1"/>
    <dgm:cxn modelId="{B97714E3-26AC-4DA9-A149-D3FE7BA3F826}" srcId="{A4C962B6-7F5B-412D-A8FB-77D06E5F7F7E}" destId="{AB084923-D709-4494-A48E-C05CAE651A52}" srcOrd="0" destOrd="0" parTransId="{B990CCDC-F983-4029-B9CC-121FBF01B94B}" sibTransId="{16582763-D4D6-4C03-98A7-F05B21C538E5}"/>
    <dgm:cxn modelId="{8CFE97E6-E16C-4F85-AD9F-1AD18F2F396E}" srcId="{7914E79F-193D-49FD-871A-5E3E88D38D8A}" destId="{FFAC9016-9196-4A47-B7CB-711B6029C052}" srcOrd="1" destOrd="0" parTransId="{B121DE1B-C1DB-45DE-8BC4-FACE8FD127CF}" sibTransId="{4F16B425-87E2-4EFA-ADD5-F1C8C8A7CBC7}"/>
    <dgm:cxn modelId="{032F06FB-327C-44B0-A204-8B2D55BB845F}" srcId="{A4C962B6-7F5B-412D-A8FB-77D06E5F7F7E}" destId="{943BB5C3-1D1E-453E-86A3-41143E88DAA1}" srcOrd="1" destOrd="0" parTransId="{FB900E03-B9A2-4900-99B8-018879125BC5}" sibTransId="{6ABEA976-686E-43F7-A497-A9AF82A4B4F7}"/>
    <dgm:cxn modelId="{885D07FD-00C2-4BC1-9D4B-4DD7F2798BA9}" srcId="{FFAC9016-9196-4A47-B7CB-711B6029C052}" destId="{C451B089-1D50-45AD-AAE0-5C797EDDBAD0}" srcOrd="0" destOrd="0" parTransId="{811CB25C-3E3F-4F49-A59C-0E8C398E11A7}" sibTransId="{0026E4F0-CC5B-480C-84F7-87091E1BAE0B}"/>
    <dgm:cxn modelId="{6FFCA45E-5798-40DE-9223-7F5DC414414A}" type="presParOf" srcId="{89055752-0BB7-4D2F-9058-FC7376785D89}" destId="{93FD62B8-A6D6-41B3-9915-19A5C40EDE84}" srcOrd="0" destOrd="0" presId="urn:microsoft.com/office/officeart/2005/8/layout/hList1"/>
    <dgm:cxn modelId="{4D0093D4-258F-4BB5-8D70-384D9D2EE629}" type="presParOf" srcId="{93FD62B8-A6D6-41B3-9915-19A5C40EDE84}" destId="{0FBE8D12-5ABB-4691-A9DB-878F8332E77C}" srcOrd="0" destOrd="0" presId="urn:microsoft.com/office/officeart/2005/8/layout/hList1"/>
    <dgm:cxn modelId="{881690D5-24A9-4BDE-8C9F-5F025254377A}" type="presParOf" srcId="{93FD62B8-A6D6-41B3-9915-19A5C40EDE84}" destId="{46758FFB-D111-4C73-8065-875622376DDD}" srcOrd="1" destOrd="0" presId="urn:microsoft.com/office/officeart/2005/8/layout/hList1"/>
    <dgm:cxn modelId="{C1D2A094-6E30-48DB-B4E9-F272A2E0A03D}" type="presParOf" srcId="{89055752-0BB7-4D2F-9058-FC7376785D89}" destId="{0F97807B-59EC-40DE-9F9C-FB04E1A2559D}" srcOrd="1" destOrd="0" presId="urn:microsoft.com/office/officeart/2005/8/layout/hList1"/>
    <dgm:cxn modelId="{4BCFFF0F-588F-4025-8B29-246DE48FB44D}" type="presParOf" srcId="{89055752-0BB7-4D2F-9058-FC7376785D89}" destId="{8F5F9399-F444-45DD-AEAA-BA6E6E602178}" srcOrd="2" destOrd="0" presId="urn:microsoft.com/office/officeart/2005/8/layout/hList1"/>
    <dgm:cxn modelId="{787A04EB-D3CA-4C2A-904E-89F7BE7A5D21}" type="presParOf" srcId="{8F5F9399-F444-45DD-AEAA-BA6E6E602178}" destId="{A4AEEB43-2899-4792-A10F-08F5C2EAB00B}" srcOrd="0" destOrd="0" presId="urn:microsoft.com/office/officeart/2005/8/layout/hList1"/>
    <dgm:cxn modelId="{A83E4F61-5D7F-45EE-89DF-2CBF6C372AD0}" type="presParOf" srcId="{8F5F9399-F444-45DD-AEAA-BA6E6E602178}" destId="{686A530B-7229-4A7D-AE4A-7EA630E720D5}" srcOrd="1" destOrd="0" presId="urn:microsoft.com/office/officeart/2005/8/layout/hList1"/>
    <dgm:cxn modelId="{193DE520-CE6F-4244-88B4-F0528EFB8579}" type="presParOf" srcId="{89055752-0BB7-4D2F-9058-FC7376785D89}" destId="{CB1B31A2-A907-4BFA-816B-185A81AF3F38}" srcOrd="3" destOrd="0" presId="urn:microsoft.com/office/officeart/2005/8/layout/hList1"/>
    <dgm:cxn modelId="{6423FB70-89F3-4186-B651-BE79183EB31A}" type="presParOf" srcId="{89055752-0BB7-4D2F-9058-FC7376785D89}" destId="{A43FD3AD-76EA-4C5B-AEC5-617B5BF9FB13}" srcOrd="4" destOrd="0" presId="urn:microsoft.com/office/officeart/2005/8/layout/hList1"/>
    <dgm:cxn modelId="{AFCC6F3C-892F-4D47-8445-CA7CA795AD0E}" type="presParOf" srcId="{A43FD3AD-76EA-4C5B-AEC5-617B5BF9FB13}" destId="{E7B3332A-656F-4B8B-B4AF-64308D5735A5}" srcOrd="0" destOrd="0" presId="urn:microsoft.com/office/officeart/2005/8/layout/hList1"/>
    <dgm:cxn modelId="{2CB909F1-3AD6-46A5-8E95-65CF880F0E3B}" type="presParOf" srcId="{A43FD3AD-76EA-4C5B-AEC5-617B5BF9FB13}" destId="{97856B29-3811-4256-8F87-CDA4CBE26E18}" srcOrd="1" destOrd="0" presId="urn:microsoft.com/office/officeart/2005/8/layout/hList1"/>
    <dgm:cxn modelId="{16B7DD72-CEEE-4336-B8A1-8A83F28BB8C5}" type="presParOf" srcId="{89055752-0BB7-4D2F-9058-FC7376785D89}" destId="{D24646CE-BD1C-4B95-B109-56DD641439A2}" srcOrd="5" destOrd="0" presId="urn:microsoft.com/office/officeart/2005/8/layout/hList1"/>
    <dgm:cxn modelId="{984B1C85-F270-4733-A98C-90A77197BF54}" type="presParOf" srcId="{89055752-0BB7-4D2F-9058-FC7376785D89}" destId="{C715F3B4-4F72-4210-B6F9-005045C69ADD}" srcOrd="6" destOrd="0" presId="urn:microsoft.com/office/officeart/2005/8/layout/hList1"/>
    <dgm:cxn modelId="{6627ABBC-5860-45F0-B6FB-8C28AB044206}" type="presParOf" srcId="{C715F3B4-4F72-4210-B6F9-005045C69ADD}" destId="{AD0D7357-37BE-448D-8098-09B9E63EFB9B}" srcOrd="0" destOrd="0" presId="urn:microsoft.com/office/officeart/2005/8/layout/hList1"/>
    <dgm:cxn modelId="{B8A1D83F-C692-4F75-B106-02A9DB7FA4CB}" type="presParOf" srcId="{C715F3B4-4F72-4210-B6F9-005045C69ADD}" destId="{D073F174-AB82-4330-8309-072BFB71B120}" srcOrd="1" destOrd="0" presId="urn:microsoft.com/office/officeart/2005/8/layout/hList1"/>
    <dgm:cxn modelId="{29FAD450-AF5D-4CA9-AC45-C9F9463C1B25}" type="presParOf" srcId="{89055752-0BB7-4D2F-9058-FC7376785D89}" destId="{35BD98EB-1B0E-40CF-BCB8-BB983BBBA111}" srcOrd="7" destOrd="0" presId="urn:microsoft.com/office/officeart/2005/8/layout/hList1"/>
    <dgm:cxn modelId="{B338ED71-F880-40F8-B505-F1A5CC361853}" type="presParOf" srcId="{89055752-0BB7-4D2F-9058-FC7376785D89}" destId="{99E19E3F-54AB-41BE-A2A2-CB0613E9CD42}" srcOrd="8" destOrd="0" presId="urn:microsoft.com/office/officeart/2005/8/layout/hList1"/>
    <dgm:cxn modelId="{AEC22E69-ACD0-4B54-8541-ECCDBD413C6D}" type="presParOf" srcId="{99E19E3F-54AB-41BE-A2A2-CB0613E9CD42}" destId="{244663E2-44CB-4887-994A-0184A031A85B}" srcOrd="0" destOrd="0" presId="urn:microsoft.com/office/officeart/2005/8/layout/hList1"/>
    <dgm:cxn modelId="{C0C424C1-47B6-4828-BEF2-5284ED4E851C}" type="presParOf" srcId="{99E19E3F-54AB-41BE-A2A2-CB0613E9CD42}" destId="{3CC8C4DE-7761-42DA-AEDD-67D9DAB8996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BBCA8F-FC2C-4651-BEBC-AA98BB464B2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274240F-91FF-41CD-ACF8-CF7FB4385F3A}">
      <dgm:prSet/>
      <dgm:spPr/>
      <dgm:t>
        <a:bodyPr/>
        <a:lstStyle/>
        <a:p>
          <a:r>
            <a:rPr lang="es-ES" dirty="0"/>
            <a:t>Dos grandes periodos generales para el estudio del régimen:</a:t>
          </a:r>
          <a:endParaRPr lang="en-US" dirty="0"/>
        </a:p>
      </dgm:t>
    </dgm:pt>
    <dgm:pt modelId="{EE5820F5-EA9E-4BD8-8676-E35E0F7FAF31}" type="parTrans" cxnId="{9AA56FA1-3454-40F6-862A-C0BE7B0D8185}">
      <dgm:prSet/>
      <dgm:spPr/>
      <dgm:t>
        <a:bodyPr/>
        <a:lstStyle/>
        <a:p>
          <a:endParaRPr lang="en-US"/>
        </a:p>
      </dgm:t>
    </dgm:pt>
    <dgm:pt modelId="{7EED8F2C-AB2B-40FC-A379-427CF915D6B5}" type="sibTrans" cxnId="{9AA56FA1-3454-40F6-862A-C0BE7B0D8185}">
      <dgm:prSet/>
      <dgm:spPr/>
      <dgm:t>
        <a:bodyPr/>
        <a:lstStyle/>
        <a:p>
          <a:endParaRPr lang="en-US"/>
        </a:p>
      </dgm:t>
    </dgm:pt>
    <dgm:pt modelId="{6687E2A2-D56F-4EAA-BDFA-912FB84224DF}">
      <dgm:prSet/>
      <dgm:spPr/>
      <dgm:t>
        <a:bodyPr/>
        <a:lstStyle/>
        <a:p>
          <a:r>
            <a:rPr lang="es-ES" dirty="0"/>
            <a:t>Primer franquismo (1939-1959)</a:t>
          </a:r>
          <a:endParaRPr lang="en-US" dirty="0"/>
        </a:p>
      </dgm:t>
    </dgm:pt>
    <dgm:pt modelId="{669A9092-AF2D-4DF4-9DC2-640744D880BD}" type="parTrans" cxnId="{A0B8C06C-1FD9-4C37-BA99-4095FF1A7B30}">
      <dgm:prSet/>
      <dgm:spPr/>
      <dgm:t>
        <a:bodyPr/>
        <a:lstStyle/>
        <a:p>
          <a:endParaRPr lang="en-US"/>
        </a:p>
      </dgm:t>
    </dgm:pt>
    <dgm:pt modelId="{C6D58493-CE04-4A0E-83D5-7AF76C8D69FB}" type="sibTrans" cxnId="{A0B8C06C-1FD9-4C37-BA99-4095FF1A7B30}">
      <dgm:prSet/>
      <dgm:spPr/>
      <dgm:t>
        <a:bodyPr/>
        <a:lstStyle/>
        <a:p>
          <a:endParaRPr lang="en-US"/>
        </a:p>
      </dgm:t>
    </dgm:pt>
    <dgm:pt modelId="{97E12AAC-587E-47FF-B4A9-AFB5B0D3E16A}">
      <dgm:prSet/>
      <dgm:spPr/>
      <dgm:t>
        <a:bodyPr/>
        <a:lstStyle/>
        <a:p>
          <a:r>
            <a:rPr lang="es-ES"/>
            <a:t>Década de los 40. Autarquía y “Etapa Azul”. </a:t>
          </a:r>
          <a:endParaRPr lang="en-US"/>
        </a:p>
      </dgm:t>
    </dgm:pt>
    <dgm:pt modelId="{3E272F33-D399-49E3-94F1-3293A7B0592D}" type="parTrans" cxnId="{14EE713C-5B0F-4B9B-8FB8-B08E334B1C60}">
      <dgm:prSet/>
      <dgm:spPr/>
      <dgm:t>
        <a:bodyPr/>
        <a:lstStyle/>
        <a:p>
          <a:endParaRPr lang="en-US"/>
        </a:p>
      </dgm:t>
    </dgm:pt>
    <dgm:pt modelId="{600E7638-C40D-46A7-8E09-0DC078245AA3}" type="sibTrans" cxnId="{14EE713C-5B0F-4B9B-8FB8-B08E334B1C60}">
      <dgm:prSet/>
      <dgm:spPr/>
      <dgm:t>
        <a:bodyPr/>
        <a:lstStyle/>
        <a:p>
          <a:endParaRPr lang="en-US"/>
        </a:p>
      </dgm:t>
    </dgm:pt>
    <dgm:pt modelId="{2B3A8669-1F89-4975-A6F2-9956033A44E9}">
      <dgm:prSet/>
      <dgm:spPr/>
      <dgm:t>
        <a:bodyPr/>
        <a:lstStyle/>
        <a:p>
          <a:r>
            <a:rPr lang="es-ES"/>
            <a:t>Marcada por las secuelas de la posguerra y por la II Guerra Mundial. Época caracterizada por la represión, autarquía, hambre, aislamiento internacional…  </a:t>
          </a:r>
          <a:endParaRPr lang="en-US"/>
        </a:p>
      </dgm:t>
    </dgm:pt>
    <dgm:pt modelId="{E0CD664A-A8CB-41E8-9ED2-EB3DB419FB36}" type="parTrans" cxnId="{FBBFE543-C060-4DB8-AF46-F109840B3DE3}">
      <dgm:prSet/>
      <dgm:spPr/>
      <dgm:t>
        <a:bodyPr/>
        <a:lstStyle/>
        <a:p>
          <a:endParaRPr lang="en-US"/>
        </a:p>
      </dgm:t>
    </dgm:pt>
    <dgm:pt modelId="{DD12C57A-CCFF-45A1-9E88-C04CADC32326}" type="sibTrans" cxnId="{FBBFE543-C060-4DB8-AF46-F109840B3DE3}">
      <dgm:prSet/>
      <dgm:spPr/>
      <dgm:t>
        <a:bodyPr/>
        <a:lstStyle/>
        <a:p>
          <a:endParaRPr lang="en-US"/>
        </a:p>
      </dgm:t>
    </dgm:pt>
    <dgm:pt modelId="{C55208A8-800D-4B6A-A087-A0C7DCBA9CD0}">
      <dgm:prSet/>
      <dgm:spPr/>
      <dgm:t>
        <a:bodyPr/>
        <a:lstStyle/>
        <a:p>
          <a:r>
            <a:rPr lang="es-ES"/>
            <a:t>Década de los 50. Apertura y tránsito al 2º franquismo.</a:t>
          </a:r>
          <a:endParaRPr lang="en-US"/>
        </a:p>
      </dgm:t>
    </dgm:pt>
    <dgm:pt modelId="{A98BD645-9909-4598-ADF0-2E848BA43C24}" type="parTrans" cxnId="{6119AB91-979D-4F44-B24F-A8408A72C86C}">
      <dgm:prSet/>
      <dgm:spPr/>
      <dgm:t>
        <a:bodyPr/>
        <a:lstStyle/>
        <a:p>
          <a:endParaRPr lang="en-US"/>
        </a:p>
      </dgm:t>
    </dgm:pt>
    <dgm:pt modelId="{691413AB-29EB-4F2E-8535-0D5C7D66C163}" type="sibTrans" cxnId="{6119AB91-979D-4F44-B24F-A8408A72C86C}">
      <dgm:prSet/>
      <dgm:spPr/>
      <dgm:t>
        <a:bodyPr/>
        <a:lstStyle/>
        <a:p>
          <a:endParaRPr lang="en-US"/>
        </a:p>
      </dgm:t>
    </dgm:pt>
    <dgm:pt modelId="{81E499F4-BA05-4559-B10A-11FF7710B00F}">
      <dgm:prSet/>
      <dgm:spPr/>
      <dgm:t>
        <a:bodyPr/>
        <a:lstStyle/>
        <a:p>
          <a:r>
            <a:rPr lang="es-ES"/>
            <a:t>Fin del aislamiento e inicio de la apertura al exterior, como consecuencia del nuevo clima internacional de la Guerra Fría.</a:t>
          </a:r>
          <a:endParaRPr lang="en-US"/>
        </a:p>
      </dgm:t>
    </dgm:pt>
    <dgm:pt modelId="{1CF0E7F9-6E41-4B60-8414-1BC0E9294FFB}" type="parTrans" cxnId="{FB49A85E-6BF4-46E3-A3B8-4849346D322F}">
      <dgm:prSet/>
      <dgm:spPr/>
      <dgm:t>
        <a:bodyPr/>
        <a:lstStyle/>
        <a:p>
          <a:endParaRPr lang="en-US"/>
        </a:p>
      </dgm:t>
    </dgm:pt>
    <dgm:pt modelId="{CD55B0B0-BA1C-48E2-9947-646B2F1998F0}" type="sibTrans" cxnId="{FB49A85E-6BF4-46E3-A3B8-4849346D322F}">
      <dgm:prSet/>
      <dgm:spPr/>
      <dgm:t>
        <a:bodyPr/>
        <a:lstStyle/>
        <a:p>
          <a:endParaRPr lang="en-US"/>
        </a:p>
      </dgm:t>
    </dgm:pt>
    <dgm:pt modelId="{E7FAAFE7-746A-4BCF-AEB3-3A67FA53E46C}">
      <dgm:prSet/>
      <dgm:spPr/>
      <dgm:t>
        <a:bodyPr/>
        <a:lstStyle/>
        <a:p>
          <a:r>
            <a:rPr lang="es-ES"/>
            <a:t>Segundo franquismo (1959-1975)</a:t>
          </a:r>
          <a:endParaRPr lang="en-US"/>
        </a:p>
      </dgm:t>
    </dgm:pt>
    <dgm:pt modelId="{3CDA6B64-C80C-4475-8878-51CD77964F21}" type="parTrans" cxnId="{0BE86800-A392-4CD6-AADC-BF45C6B0A980}">
      <dgm:prSet/>
      <dgm:spPr/>
      <dgm:t>
        <a:bodyPr/>
        <a:lstStyle/>
        <a:p>
          <a:endParaRPr lang="en-US"/>
        </a:p>
      </dgm:t>
    </dgm:pt>
    <dgm:pt modelId="{AD0CD04D-A343-401F-8DD0-F8ABF0158CA6}" type="sibTrans" cxnId="{0BE86800-A392-4CD6-AADC-BF45C6B0A980}">
      <dgm:prSet/>
      <dgm:spPr/>
      <dgm:t>
        <a:bodyPr/>
        <a:lstStyle/>
        <a:p>
          <a:endParaRPr lang="en-US"/>
        </a:p>
      </dgm:t>
    </dgm:pt>
    <dgm:pt modelId="{A0332ABD-8773-476E-AFC0-3F44B66A94F4}">
      <dgm:prSet/>
      <dgm:spPr/>
      <dgm:t>
        <a:bodyPr/>
        <a:lstStyle/>
        <a:p>
          <a:r>
            <a:rPr lang="es-ES"/>
            <a:t>Década de los 60. Desarrollismo económico.</a:t>
          </a:r>
          <a:endParaRPr lang="en-US"/>
        </a:p>
      </dgm:t>
    </dgm:pt>
    <dgm:pt modelId="{C6A6E444-3652-4463-8101-FAEAB0CE9ACF}" type="parTrans" cxnId="{2515F8FC-FA87-4F97-B8E7-B3C684536916}">
      <dgm:prSet/>
      <dgm:spPr/>
      <dgm:t>
        <a:bodyPr/>
        <a:lstStyle/>
        <a:p>
          <a:endParaRPr lang="en-US"/>
        </a:p>
      </dgm:t>
    </dgm:pt>
    <dgm:pt modelId="{87593422-A417-44ED-A36A-F260F0D17553}" type="sibTrans" cxnId="{2515F8FC-FA87-4F97-B8E7-B3C684536916}">
      <dgm:prSet/>
      <dgm:spPr/>
      <dgm:t>
        <a:bodyPr/>
        <a:lstStyle/>
        <a:p>
          <a:endParaRPr lang="en-US"/>
        </a:p>
      </dgm:t>
    </dgm:pt>
    <dgm:pt modelId="{7A2D5EE6-C360-4031-B1F6-F27066758707}">
      <dgm:prSet/>
      <dgm:spPr/>
      <dgm:t>
        <a:bodyPr/>
        <a:lstStyle/>
        <a:p>
          <a:r>
            <a:rPr lang="es-ES"/>
            <a:t>Se inicia con el Plan de Establizaicon y los gobiernos tecnócratas. Influencia del Opus Dei.</a:t>
          </a:r>
          <a:endParaRPr lang="en-US"/>
        </a:p>
      </dgm:t>
    </dgm:pt>
    <dgm:pt modelId="{AE7DE674-7A16-4A07-9E21-C4ECDB48BB55}" type="parTrans" cxnId="{8C7678CC-4056-449B-8687-6BF7D2D4BDD5}">
      <dgm:prSet/>
      <dgm:spPr/>
      <dgm:t>
        <a:bodyPr/>
        <a:lstStyle/>
        <a:p>
          <a:endParaRPr lang="en-US"/>
        </a:p>
      </dgm:t>
    </dgm:pt>
    <dgm:pt modelId="{6A49FAA5-16B4-4C78-87CC-A0245B82BBEA}" type="sibTrans" cxnId="{8C7678CC-4056-449B-8687-6BF7D2D4BDD5}">
      <dgm:prSet/>
      <dgm:spPr/>
      <dgm:t>
        <a:bodyPr/>
        <a:lstStyle/>
        <a:p>
          <a:endParaRPr lang="en-US"/>
        </a:p>
      </dgm:t>
    </dgm:pt>
    <dgm:pt modelId="{92C3BF9F-3E99-4F29-9836-3F924169B358}">
      <dgm:prSet/>
      <dgm:spPr/>
      <dgm:t>
        <a:bodyPr/>
        <a:lstStyle/>
        <a:p>
          <a:r>
            <a:rPr lang="es-ES" dirty="0"/>
            <a:t>Liberalización económica; planes de Desarrollo. Creación de industria y aumento de las protestas obreras. </a:t>
          </a:r>
          <a:endParaRPr lang="en-US" dirty="0"/>
        </a:p>
      </dgm:t>
    </dgm:pt>
    <dgm:pt modelId="{79B061CF-81AC-42DC-A8A5-8CA8B8F42426}" type="parTrans" cxnId="{591B0A62-C29F-46BE-9F76-09B6C61BF720}">
      <dgm:prSet/>
      <dgm:spPr/>
      <dgm:t>
        <a:bodyPr/>
        <a:lstStyle/>
        <a:p>
          <a:endParaRPr lang="en-US"/>
        </a:p>
      </dgm:t>
    </dgm:pt>
    <dgm:pt modelId="{1E7B4AE6-FD9B-404A-9016-F3233DED1C37}" type="sibTrans" cxnId="{591B0A62-C29F-46BE-9F76-09B6C61BF720}">
      <dgm:prSet/>
      <dgm:spPr/>
      <dgm:t>
        <a:bodyPr/>
        <a:lstStyle/>
        <a:p>
          <a:endParaRPr lang="en-US"/>
        </a:p>
      </dgm:t>
    </dgm:pt>
    <dgm:pt modelId="{EBA39024-86FF-4BCB-9F11-87E72F01D6E4}">
      <dgm:prSet/>
      <dgm:spPr/>
      <dgm:t>
        <a:bodyPr/>
        <a:lstStyle/>
        <a:p>
          <a:r>
            <a:rPr lang="es-ES"/>
            <a:t>Década de los 70. Declive del régimen</a:t>
          </a:r>
          <a:endParaRPr lang="en-US"/>
        </a:p>
      </dgm:t>
    </dgm:pt>
    <dgm:pt modelId="{74655934-571A-4C83-973C-4EECC5AD8B07}" type="parTrans" cxnId="{9CD2E973-42B4-4F16-803E-15904CC81730}">
      <dgm:prSet/>
      <dgm:spPr/>
      <dgm:t>
        <a:bodyPr/>
        <a:lstStyle/>
        <a:p>
          <a:endParaRPr lang="en-US"/>
        </a:p>
      </dgm:t>
    </dgm:pt>
    <dgm:pt modelId="{34A912B2-F27C-41CF-9C55-025DB81D22CF}" type="sibTrans" cxnId="{9CD2E973-42B4-4F16-803E-15904CC81730}">
      <dgm:prSet/>
      <dgm:spPr/>
      <dgm:t>
        <a:bodyPr/>
        <a:lstStyle/>
        <a:p>
          <a:endParaRPr lang="en-US"/>
        </a:p>
      </dgm:t>
    </dgm:pt>
    <dgm:pt modelId="{5AA76398-759D-401B-849D-9C3789DA984D}">
      <dgm:prSet/>
      <dgm:spPr/>
      <dgm:t>
        <a:bodyPr/>
        <a:lstStyle/>
        <a:p>
          <a:r>
            <a:rPr lang="es-ES"/>
            <a:t>Aumento de las protestas y la lucha antifranquista. Fallecimiento del dictador. </a:t>
          </a:r>
          <a:endParaRPr lang="en-US"/>
        </a:p>
      </dgm:t>
    </dgm:pt>
    <dgm:pt modelId="{6C2DC866-8A24-45A4-875B-374E652EE6BE}" type="parTrans" cxnId="{85C222D7-CBD5-4C1A-B19B-4FF0959CB097}">
      <dgm:prSet/>
      <dgm:spPr/>
      <dgm:t>
        <a:bodyPr/>
        <a:lstStyle/>
        <a:p>
          <a:endParaRPr lang="en-US"/>
        </a:p>
      </dgm:t>
    </dgm:pt>
    <dgm:pt modelId="{79680D5E-6E33-4C3C-A672-FA46FB73DF35}" type="sibTrans" cxnId="{85C222D7-CBD5-4C1A-B19B-4FF0959CB097}">
      <dgm:prSet/>
      <dgm:spPr/>
      <dgm:t>
        <a:bodyPr/>
        <a:lstStyle/>
        <a:p>
          <a:endParaRPr lang="en-US"/>
        </a:p>
      </dgm:t>
    </dgm:pt>
    <dgm:pt modelId="{7ABBA2FE-C6E6-48F1-8D1D-6BB6FE252CD4}" type="pres">
      <dgm:prSet presAssocID="{CFBBCA8F-FC2C-4651-BEBC-AA98BB464B23}" presName="linear" presStyleCnt="0">
        <dgm:presLayoutVars>
          <dgm:animLvl val="lvl"/>
          <dgm:resizeHandles val="exact"/>
        </dgm:presLayoutVars>
      </dgm:prSet>
      <dgm:spPr/>
    </dgm:pt>
    <dgm:pt modelId="{326E3FFC-C19E-492F-B854-BEB5B9B6573F}" type="pres">
      <dgm:prSet presAssocID="{2274240F-91FF-41CD-ACF8-CF7FB4385F3A}" presName="parentText" presStyleLbl="node1" presStyleIdx="0" presStyleCnt="3">
        <dgm:presLayoutVars>
          <dgm:chMax val="0"/>
          <dgm:bulletEnabled val="1"/>
        </dgm:presLayoutVars>
      </dgm:prSet>
      <dgm:spPr/>
    </dgm:pt>
    <dgm:pt modelId="{FAE22D7C-8F9F-4957-997D-388385535F96}" type="pres">
      <dgm:prSet presAssocID="{7EED8F2C-AB2B-40FC-A379-427CF915D6B5}" presName="spacer" presStyleCnt="0"/>
      <dgm:spPr/>
    </dgm:pt>
    <dgm:pt modelId="{349866BD-F8ED-453E-BCB3-04BFFB354916}" type="pres">
      <dgm:prSet presAssocID="{6687E2A2-D56F-4EAA-BDFA-912FB84224DF}" presName="parentText" presStyleLbl="node1" presStyleIdx="1" presStyleCnt="3">
        <dgm:presLayoutVars>
          <dgm:chMax val="0"/>
          <dgm:bulletEnabled val="1"/>
        </dgm:presLayoutVars>
      </dgm:prSet>
      <dgm:spPr/>
    </dgm:pt>
    <dgm:pt modelId="{B1144C28-E3AB-4122-B52B-3A455878CB37}" type="pres">
      <dgm:prSet presAssocID="{6687E2A2-D56F-4EAA-BDFA-912FB84224DF}" presName="childText" presStyleLbl="revTx" presStyleIdx="0" presStyleCnt="2">
        <dgm:presLayoutVars>
          <dgm:bulletEnabled val="1"/>
        </dgm:presLayoutVars>
      </dgm:prSet>
      <dgm:spPr/>
    </dgm:pt>
    <dgm:pt modelId="{0BD6A43E-EEB2-44E0-A029-352F559C3B05}" type="pres">
      <dgm:prSet presAssocID="{E7FAAFE7-746A-4BCF-AEB3-3A67FA53E46C}" presName="parentText" presStyleLbl="node1" presStyleIdx="2" presStyleCnt="3">
        <dgm:presLayoutVars>
          <dgm:chMax val="0"/>
          <dgm:bulletEnabled val="1"/>
        </dgm:presLayoutVars>
      </dgm:prSet>
      <dgm:spPr/>
    </dgm:pt>
    <dgm:pt modelId="{BCDD1042-B78A-4608-B94C-08148C1CB0CC}" type="pres">
      <dgm:prSet presAssocID="{E7FAAFE7-746A-4BCF-AEB3-3A67FA53E46C}" presName="childText" presStyleLbl="revTx" presStyleIdx="1" presStyleCnt="2">
        <dgm:presLayoutVars>
          <dgm:bulletEnabled val="1"/>
        </dgm:presLayoutVars>
      </dgm:prSet>
      <dgm:spPr/>
    </dgm:pt>
  </dgm:ptLst>
  <dgm:cxnLst>
    <dgm:cxn modelId="{0BE86800-A392-4CD6-AADC-BF45C6B0A980}" srcId="{CFBBCA8F-FC2C-4651-BEBC-AA98BB464B23}" destId="{E7FAAFE7-746A-4BCF-AEB3-3A67FA53E46C}" srcOrd="2" destOrd="0" parTransId="{3CDA6B64-C80C-4475-8878-51CD77964F21}" sibTransId="{AD0CD04D-A343-401F-8DD0-F8ABF0158CA6}"/>
    <dgm:cxn modelId="{2ABE5800-50CF-4271-A731-CD29E11FC245}" type="presOf" srcId="{EBA39024-86FF-4BCB-9F11-87E72F01D6E4}" destId="{BCDD1042-B78A-4608-B94C-08148C1CB0CC}" srcOrd="0" destOrd="3" presId="urn:microsoft.com/office/officeart/2005/8/layout/vList2"/>
    <dgm:cxn modelId="{661F5C24-36DD-4250-8A24-E6B8553EFE5F}" type="presOf" srcId="{CFBBCA8F-FC2C-4651-BEBC-AA98BB464B23}" destId="{7ABBA2FE-C6E6-48F1-8D1D-6BB6FE252CD4}" srcOrd="0" destOrd="0" presId="urn:microsoft.com/office/officeart/2005/8/layout/vList2"/>
    <dgm:cxn modelId="{88FB1E2A-2246-44FA-847D-2EC6809A6610}" type="presOf" srcId="{92C3BF9F-3E99-4F29-9836-3F924169B358}" destId="{BCDD1042-B78A-4608-B94C-08148C1CB0CC}" srcOrd="0" destOrd="2" presId="urn:microsoft.com/office/officeart/2005/8/layout/vList2"/>
    <dgm:cxn modelId="{1B62BD31-079A-4992-8CBD-B104F1D796A4}" type="presOf" srcId="{C55208A8-800D-4B6A-A087-A0C7DCBA9CD0}" destId="{B1144C28-E3AB-4122-B52B-3A455878CB37}" srcOrd="0" destOrd="2" presId="urn:microsoft.com/office/officeart/2005/8/layout/vList2"/>
    <dgm:cxn modelId="{14EE713C-5B0F-4B9B-8FB8-B08E334B1C60}" srcId="{6687E2A2-D56F-4EAA-BDFA-912FB84224DF}" destId="{97E12AAC-587E-47FF-B4A9-AFB5B0D3E16A}" srcOrd="0" destOrd="0" parTransId="{3E272F33-D399-49E3-94F1-3293A7B0592D}" sibTransId="{600E7638-C40D-46A7-8E09-0DC078245AA3}"/>
    <dgm:cxn modelId="{FB49A85E-6BF4-46E3-A3B8-4849346D322F}" srcId="{C55208A8-800D-4B6A-A087-A0C7DCBA9CD0}" destId="{81E499F4-BA05-4559-B10A-11FF7710B00F}" srcOrd="0" destOrd="0" parTransId="{1CF0E7F9-6E41-4B60-8414-1BC0E9294FFB}" sibTransId="{CD55B0B0-BA1C-48E2-9947-646B2F1998F0}"/>
    <dgm:cxn modelId="{591B0A62-C29F-46BE-9F76-09B6C61BF720}" srcId="{A0332ABD-8773-476E-AFC0-3F44B66A94F4}" destId="{92C3BF9F-3E99-4F29-9836-3F924169B358}" srcOrd="1" destOrd="0" parTransId="{79B061CF-81AC-42DC-A8A5-8CA8B8F42426}" sibTransId="{1E7B4AE6-FD9B-404A-9016-F3233DED1C37}"/>
    <dgm:cxn modelId="{398F0F62-565D-4DE5-BA57-AF4454FE2328}" type="presOf" srcId="{E7FAAFE7-746A-4BCF-AEB3-3A67FA53E46C}" destId="{0BD6A43E-EEB2-44E0-A029-352F559C3B05}" srcOrd="0" destOrd="0" presId="urn:microsoft.com/office/officeart/2005/8/layout/vList2"/>
    <dgm:cxn modelId="{FBBFE543-C060-4DB8-AF46-F109840B3DE3}" srcId="{97E12AAC-587E-47FF-B4A9-AFB5B0D3E16A}" destId="{2B3A8669-1F89-4975-A6F2-9956033A44E9}" srcOrd="0" destOrd="0" parTransId="{E0CD664A-A8CB-41E8-9ED2-EB3DB419FB36}" sibTransId="{DD12C57A-CCFF-45A1-9E88-C04CADC32326}"/>
    <dgm:cxn modelId="{A0B8C06C-1FD9-4C37-BA99-4095FF1A7B30}" srcId="{CFBBCA8F-FC2C-4651-BEBC-AA98BB464B23}" destId="{6687E2A2-D56F-4EAA-BDFA-912FB84224DF}" srcOrd="1" destOrd="0" parTransId="{669A9092-AF2D-4DF4-9DC2-640744D880BD}" sibTransId="{C6D58493-CE04-4A0E-83D5-7AF76C8D69FB}"/>
    <dgm:cxn modelId="{9CD2E973-42B4-4F16-803E-15904CC81730}" srcId="{E7FAAFE7-746A-4BCF-AEB3-3A67FA53E46C}" destId="{EBA39024-86FF-4BCB-9F11-87E72F01D6E4}" srcOrd="1" destOrd="0" parTransId="{74655934-571A-4C83-973C-4EECC5AD8B07}" sibTransId="{34A912B2-F27C-41CF-9C55-025DB81D22CF}"/>
    <dgm:cxn modelId="{77869276-099D-48DE-9F53-1CE53B52B8F9}" type="presOf" srcId="{7A2D5EE6-C360-4031-B1F6-F27066758707}" destId="{BCDD1042-B78A-4608-B94C-08148C1CB0CC}" srcOrd="0" destOrd="1" presId="urn:microsoft.com/office/officeart/2005/8/layout/vList2"/>
    <dgm:cxn modelId="{0156EF82-B345-4DFC-867D-FE4C69334AF5}" type="presOf" srcId="{A0332ABD-8773-476E-AFC0-3F44B66A94F4}" destId="{BCDD1042-B78A-4608-B94C-08148C1CB0CC}" srcOrd="0" destOrd="0" presId="urn:microsoft.com/office/officeart/2005/8/layout/vList2"/>
    <dgm:cxn modelId="{B30DB990-ED63-42A3-BFC4-B73FB631A96A}" type="presOf" srcId="{2B3A8669-1F89-4975-A6F2-9956033A44E9}" destId="{B1144C28-E3AB-4122-B52B-3A455878CB37}" srcOrd="0" destOrd="1" presId="urn:microsoft.com/office/officeart/2005/8/layout/vList2"/>
    <dgm:cxn modelId="{6119AB91-979D-4F44-B24F-A8408A72C86C}" srcId="{6687E2A2-D56F-4EAA-BDFA-912FB84224DF}" destId="{C55208A8-800D-4B6A-A087-A0C7DCBA9CD0}" srcOrd="1" destOrd="0" parTransId="{A98BD645-9909-4598-ADF0-2E848BA43C24}" sibTransId="{691413AB-29EB-4F2E-8535-0D5C7D66C163}"/>
    <dgm:cxn modelId="{9AA56FA1-3454-40F6-862A-C0BE7B0D8185}" srcId="{CFBBCA8F-FC2C-4651-BEBC-AA98BB464B23}" destId="{2274240F-91FF-41CD-ACF8-CF7FB4385F3A}" srcOrd="0" destOrd="0" parTransId="{EE5820F5-EA9E-4BD8-8676-E35E0F7FAF31}" sibTransId="{7EED8F2C-AB2B-40FC-A379-427CF915D6B5}"/>
    <dgm:cxn modelId="{186674A4-4C6E-48DB-9D66-5202F3840EC8}" type="presOf" srcId="{6687E2A2-D56F-4EAA-BDFA-912FB84224DF}" destId="{349866BD-F8ED-453E-BCB3-04BFFB354916}" srcOrd="0" destOrd="0" presId="urn:microsoft.com/office/officeart/2005/8/layout/vList2"/>
    <dgm:cxn modelId="{89791DB5-938F-4D24-B43D-9F6904901F83}" type="presOf" srcId="{5AA76398-759D-401B-849D-9C3789DA984D}" destId="{BCDD1042-B78A-4608-B94C-08148C1CB0CC}" srcOrd="0" destOrd="4" presId="urn:microsoft.com/office/officeart/2005/8/layout/vList2"/>
    <dgm:cxn modelId="{775D78BB-8ACA-43F6-9D8F-124FCAC91B1C}" type="presOf" srcId="{97E12AAC-587E-47FF-B4A9-AFB5B0D3E16A}" destId="{B1144C28-E3AB-4122-B52B-3A455878CB37}" srcOrd="0" destOrd="0" presId="urn:microsoft.com/office/officeart/2005/8/layout/vList2"/>
    <dgm:cxn modelId="{804617C3-25A6-4000-88F8-52C84CDEEB32}" type="presOf" srcId="{2274240F-91FF-41CD-ACF8-CF7FB4385F3A}" destId="{326E3FFC-C19E-492F-B854-BEB5B9B6573F}" srcOrd="0" destOrd="0" presId="urn:microsoft.com/office/officeart/2005/8/layout/vList2"/>
    <dgm:cxn modelId="{8C7678CC-4056-449B-8687-6BF7D2D4BDD5}" srcId="{A0332ABD-8773-476E-AFC0-3F44B66A94F4}" destId="{7A2D5EE6-C360-4031-B1F6-F27066758707}" srcOrd="0" destOrd="0" parTransId="{AE7DE674-7A16-4A07-9E21-C4ECDB48BB55}" sibTransId="{6A49FAA5-16B4-4C78-87CC-A0245B82BBEA}"/>
    <dgm:cxn modelId="{772A6BD1-0DF3-4473-85FF-F781CE0CF81D}" type="presOf" srcId="{81E499F4-BA05-4559-B10A-11FF7710B00F}" destId="{B1144C28-E3AB-4122-B52B-3A455878CB37}" srcOrd="0" destOrd="3" presId="urn:microsoft.com/office/officeart/2005/8/layout/vList2"/>
    <dgm:cxn modelId="{85C222D7-CBD5-4C1A-B19B-4FF0959CB097}" srcId="{EBA39024-86FF-4BCB-9F11-87E72F01D6E4}" destId="{5AA76398-759D-401B-849D-9C3789DA984D}" srcOrd="0" destOrd="0" parTransId="{6C2DC866-8A24-45A4-875B-374E652EE6BE}" sibTransId="{79680D5E-6E33-4C3C-A672-FA46FB73DF35}"/>
    <dgm:cxn modelId="{2515F8FC-FA87-4F97-B8E7-B3C684536916}" srcId="{E7FAAFE7-746A-4BCF-AEB3-3A67FA53E46C}" destId="{A0332ABD-8773-476E-AFC0-3F44B66A94F4}" srcOrd="0" destOrd="0" parTransId="{C6A6E444-3652-4463-8101-FAEAB0CE9ACF}" sibTransId="{87593422-A417-44ED-A36A-F260F0D17553}"/>
    <dgm:cxn modelId="{D0775DD8-7196-4636-BACE-37D389C4AF68}" type="presParOf" srcId="{7ABBA2FE-C6E6-48F1-8D1D-6BB6FE252CD4}" destId="{326E3FFC-C19E-492F-B854-BEB5B9B6573F}" srcOrd="0" destOrd="0" presId="urn:microsoft.com/office/officeart/2005/8/layout/vList2"/>
    <dgm:cxn modelId="{3EAE85D1-99D0-4959-BD8A-4E61C7650F86}" type="presParOf" srcId="{7ABBA2FE-C6E6-48F1-8D1D-6BB6FE252CD4}" destId="{FAE22D7C-8F9F-4957-997D-388385535F96}" srcOrd="1" destOrd="0" presId="urn:microsoft.com/office/officeart/2005/8/layout/vList2"/>
    <dgm:cxn modelId="{C1EB5F6C-0928-4B4B-9BCC-9A23AF22FADA}" type="presParOf" srcId="{7ABBA2FE-C6E6-48F1-8D1D-6BB6FE252CD4}" destId="{349866BD-F8ED-453E-BCB3-04BFFB354916}" srcOrd="2" destOrd="0" presId="urn:microsoft.com/office/officeart/2005/8/layout/vList2"/>
    <dgm:cxn modelId="{F92DA203-F6EF-44D0-91DA-FF6AA157F546}" type="presParOf" srcId="{7ABBA2FE-C6E6-48F1-8D1D-6BB6FE252CD4}" destId="{B1144C28-E3AB-4122-B52B-3A455878CB37}" srcOrd="3" destOrd="0" presId="urn:microsoft.com/office/officeart/2005/8/layout/vList2"/>
    <dgm:cxn modelId="{2258B53E-2CFB-4E75-A9C0-78BB7E753268}" type="presParOf" srcId="{7ABBA2FE-C6E6-48F1-8D1D-6BB6FE252CD4}" destId="{0BD6A43E-EEB2-44E0-A029-352F559C3B05}" srcOrd="4" destOrd="0" presId="urn:microsoft.com/office/officeart/2005/8/layout/vList2"/>
    <dgm:cxn modelId="{EEA5CB8A-2417-46DB-9157-C49A602CE5E2}" type="presParOf" srcId="{7ABBA2FE-C6E6-48F1-8D1D-6BB6FE252CD4}" destId="{BCDD1042-B78A-4608-B94C-08148C1CB0C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479C6A-0378-43AD-9F16-727D7AA185C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4A3549DC-6BE2-4C2B-8A08-DDB8BB1A9AC8}">
      <dgm:prSet phldrT="[Texto]"/>
      <dgm:spPr/>
      <dgm:t>
        <a:bodyPr/>
        <a:lstStyle/>
        <a:p>
          <a:r>
            <a:rPr lang="es-ES" dirty="0"/>
            <a:t>La política exterior española entre 1939 y 1953 </a:t>
          </a:r>
        </a:p>
      </dgm:t>
    </dgm:pt>
    <dgm:pt modelId="{DF791E5E-DF65-4565-B931-21E85BF6E816}" type="parTrans" cxnId="{96BD33DB-15ED-4B83-8C5E-E77654E518AF}">
      <dgm:prSet/>
      <dgm:spPr/>
      <dgm:t>
        <a:bodyPr/>
        <a:lstStyle/>
        <a:p>
          <a:endParaRPr lang="es-ES"/>
        </a:p>
      </dgm:t>
    </dgm:pt>
    <dgm:pt modelId="{88AF6464-93C5-46AD-8771-88E5921AC03F}" type="sibTrans" cxnId="{96BD33DB-15ED-4B83-8C5E-E77654E518AF}">
      <dgm:prSet/>
      <dgm:spPr/>
      <dgm:t>
        <a:bodyPr/>
        <a:lstStyle/>
        <a:p>
          <a:endParaRPr lang="es-ES"/>
        </a:p>
      </dgm:t>
    </dgm:pt>
    <dgm:pt modelId="{C7AC21E0-9170-4246-B442-50B09B5DD755}">
      <dgm:prSet phldrT="[Texto]"/>
      <dgm:spPr/>
      <dgm:t>
        <a:bodyPr/>
        <a:lstStyle/>
        <a:p>
          <a:r>
            <a:rPr lang="es-ES" dirty="0"/>
            <a:t>Condicionada por la evolución internacional. </a:t>
          </a:r>
        </a:p>
      </dgm:t>
    </dgm:pt>
    <dgm:pt modelId="{E9FA12CA-4CFE-4657-8396-3E4A4C397945}" type="parTrans" cxnId="{C60A5373-A8B0-4A3F-936B-EC8CD84F4248}">
      <dgm:prSet/>
      <dgm:spPr/>
      <dgm:t>
        <a:bodyPr/>
        <a:lstStyle/>
        <a:p>
          <a:endParaRPr lang="es-ES"/>
        </a:p>
      </dgm:t>
    </dgm:pt>
    <dgm:pt modelId="{F1278FCC-C1ED-49B1-A7A7-2775C81964AE}" type="sibTrans" cxnId="{C60A5373-A8B0-4A3F-936B-EC8CD84F4248}">
      <dgm:prSet/>
      <dgm:spPr/>
      <dgm:t>
        <a:bodyPr/>
        <a:lstStyle/>
        <a:p>
          <a:endParaRPr lang="es-ES"/>
        </a:p>
      </dgm:t>
    </dgm:pt>
    <dgm:pt modelId="{81422B73-AEA4-45CF-AEB4-B4BA62964F0D}">
      <dgm:prSet phldrT="[Texto]"/>
      <dgm:spPr/>
      <dgm:t>
        <a:bodyPr/>
        <a:lstStyle/>
        <a:p>
          <a:r>
            <a:rPr lang="es-ES" dirty="0"/>
            <a:t>Durante la II Guerra Mundial</a:t>
          </a:r>
        </a:p>
      </dgm:t>
    </dgm:pt>
    <dgm:pt modelId="{6F63FC54-8A35-4D8F-AB73-2D6CA6C47D36}" type="parTrans" cxnId="{55CF1658-04A6-4374-A9F9-BEFE077E73E6}">
      <dgm:prSet/>
      <dgm:spPr/>
      <dgm:t>
        <a:bodyPr/>
        <a:lstStyle/>
        <a:p>
          <a:endParaRPr lang="es-ES"/>
        </a:p>
      </dgm:t>
    </dgm:pt>
    <dgm:pt modelId="{A18A28AC-DCEF-40FD-B289-DC53B22E1164}" type="sibTrans" cxnId="{55CF1658-04A6-4374-A9F9-BEFE077E73E6}">
      <dgm:prSet/>
      <dgm:spPr/>
      <dgm:t>
        <a:bodyPr/>
        <a:lstStyle/>
        <a:p>
          <a:endParaRPr lang="es-ES"/>
        </a:p>
      </dgm:t>
    </dgm:pt>
    <dgm:pt modelId="{9932AC65-4C2F-49A0-B9AB-5CA690107078}">
      <dgm:prSet phldrT="[Texto]"/>
      <dgm:spPr/>
      <dgm:t>
        <a:bodyPr/>
        <a:lstStyle/>
        <a:p>
          <a:r>
            <a:rPr lang="es-ES" dirty="0"/>
            <a:t>1939-1940</a:t>
          </a:r>
        </a:p>
      </dgm:t>
    </dgm:pt>
    <dgm:pt modelId="{B35DF24B-2D73-4274-980F-FF9425CF149A}" type="parTrans" cxnId="{B07C6EA7-4140-45F9-8B0B-78F50E4D07C9}">
      <dgm:prSet/>
      <dgm:spPr/>
      <dgm:t>
        <a:bodyPr/>
        <a:lstStyle/>
        <a:p>
          <a:endParaRPr lang="es-ES"/>
        </a:p>
      </dgm:t>
    </dgm:pt>
    <dgm:pt modelId="{7A55C1C9-F8D9-4CBE-983F-D51C851C92D4}" type="sibTrans" cxnId="{B07C6EA7-4140-45F9-8B0B-78F50E4D07C9}">
      <dgm:prSet/>
      <dgm:spPr/>
      <dgm:t>
        <a:bodyPr/>
        <a:lstStyle/>
        <a:p>
          <a:endParaRPr lang="es-ES"/>
        </a:p>
      </dgm:t>
    </dgm:pt>
    <dgm:pt modelId="{D5E4E5B2-09EB-4EB9-A164-8C4C4911F16F}">
      <dgm:prSet phldrT="[Texto]"/>
      <dgm:spPr/>
      <dgm:t>
        <a:bodyPr/>
        <a:lstStyle/>
        <a:p>
          <a:r>
            <a:rPr lang="es-ES" dirty="0"/>
            <a:t>Tras la II Guerra Mundial</a:t>
          </a:r>
        </a:p>
      </dgm:t>
    </dgm:pt>
    <dgm:pt modelId="{5EAC1CD7-048B-40BC-82BC-F90C151D7157}" type="parTrans" cxnId="{9E5A164E-5911-453B-9819-9F0B14DCAA34}">
      <dgm:prSet/>
      <dgm:spPr/>
      <dgm:t>
        <a:bodyPr/>
        <a:lstStyle/>
        <a:p>
          <a:endParaRPr lang="es-ES"/>
        </a:p>
      </dgm:t>
    </dgm:pt>
    <dgm:pt modelId="{EC4E216F-165F-4DC0-8F40-19845F6D2180}" type="sibTrans" cxnId="{9E5A164E-5911-453B-9819-9F0B14DCAA34}">
      <dgm:prSet/>
      <dgm:spPr/>
      <dgm:t>
        <a:bodyPr/>
        <a:lstStyle/>
        <a:p>
          <a:endParaRPr lang="es-ES"/>
        </a:p>
      </dgm:t>
    </dgm:pt>
    <dgm:pt modelId="{B858FFFB-C400-47DE-96C8-EF20C18DBC53}">
      <dgm:prSet phldrT="[Texto]"/>
      <dgm:spPr/>
      <dgm:t>
        <a:bodyPr/>
        <a:lstStyle/>
        <a:p>
          <a:r>
            <a:rPr lang="es-ES" dirty="0"/>
            <a:t>1946-1950</a:t>
          </a:r>
        </a:p>
      </dgm:t>
    </dgm:pt>
    <dgm:pt modelId="{0A53716F-E73A-43D6-8D4E-928EF909AC71}" type="parTrans" cxnId="{CF0189D6-34C4-4A79-91D4-51CB748E6B8D}">
      <dgm:prSet/>
      <dgm:spPr/>
      <dgm:t>
        <a:bodyPr/>
        <a:lstStyle/>
        <a:p>
          <a:endParaRPr lang="es-ES"/>
        </a:p>
      </dgm:t>
    </dgm:pt>
    <dgm:pt modelId="{2DF848B3-11FC-4FC9-A05D-F354E31D2E2A}" type="sibTrans" cxnId="{CF0189D6-34C4-4A79-91D4-51CB748E6B8D}">
      <dgm:prSet/>
      <dgm:spPr/>
      <dgm:t>
        <a:bodyPr/>
        <a:lstStyle/>
        <a:p>
          <a:endParaRPr lang="es-ES"/>
        </a:p>
      </dgm:t>
    </dgm:pt>
    <dgm:pt modelId="{B552AB78-5B1E-4EF2-94FE-36DB510D8360}">
      <dgm:prSet/>
      <dgm:spPr/>
      <dgm:t>
        <a:bodyPr/>
        <a:lstStyle/>
        <a:p>
          <a:r>
            <a:rPr lang="es-ES" dirty="0"/>
            <a:t>De la alianza con el Eje al encaje en la Guerra Fría frente al comunismo internacional</a:t>
          </a:r>
        </a:p>
      </dgm:t>
    </dgm:pt>
    <dgm:pt modelId="{CDE7C64E-BB0E-4E43-BD37-6AC82F8BCB0C}" type="parTrans" cxnId="{172E7F46-C08E-42B2-AC88-5E6079DB5E09}">
      <dgm:prSet/>
      <dgm:spPr/>
      <dgm:t>
        <a:bodyPr/>
        <a:lstStyle/>
        <a:p>
          <a:endParaRPr lang="es-ES"/>
        </a:p>
      </dgm:t>
    </dgm:pt>
    <dgm:pt modelId="{5EDFD0AE-6A8E-4BD0-AB0A-C8429DE00670}" type="sibTrans" cxnId="{172E7F46-C08E-42B2-AC88-5E6079DB5E09}">
      <dgm:prSet/>
      <dgm:spPr/>
      <dgm:t>
        <a:bodyPr/>
        <a:lstStyle/>
        <a:p>
          <a:endParaRPr lang="es-ES"/>
        </a:p>
      </dgm:t>
    </dgm:pt>
    <dgm:pt modelId="{AB0EEB43-43C6-4A67-8855-F6277E98F158}">
      <dgm:prSet/>
      <dgm:spPr/>
      <dgm:t>
        <a:bodyPr/>
        <a:lstStyle/>
        <a:p>
          <a:r>
            <a:rPr lang="es-ES" dirty="0"/>
            <a:t>Neutralidad y buenas relaciones con el Eje</a:t>
          </a:r>
        </a:p>
      </dgm:t>
    </dgm:pt>
    <dgm:pt modelId="{63DD835B-840E-4E66-B4CD-865BC19D47A8}" type="parTrans" cxnId="{763D47DF-FC13-4652-ACB7-1677A17C8C1F}">
      <dgm:prSet/>
      <dgm:spPr/>
      <dgm:t>
        <a:bodyPr/>
        <a:lstStyle/>
        <a:p>
          <a:endParaRPr lang="es-ES"/>
        </a:p>
      </dgm:t>
    </dgm:pt>
    <dgm:pt modelId="{F2E4EE4F-3B70-48F0-9FFB-062C6863BE29}" type="sibTrans" cxnId="{763D47DF-FC13-4652-ACB7-1677A17C8C1F}">
      <dgm:prSet/>
      <dgm:spPr/>
      <dgm:t>
        <a:bodyPr/>
        <a:lstStyle/>
        <a:p>
          <a:endParaRPr lang="es-ES"/>
        </a:p>
      </dgm:t>
    </dgm:pt>
    <dgm:pt modelId="{E65C113C-4BD7-47F9-B72C-8F3FDBB85826}">
      <dgm:prSet/>
      <dgm:spPr/>
      <dgm:t>
        <a:bodyPr/>
        <a:lstStyle/>
        <a:p>
          <a:r>
            <a:rPr lang="es-ES" dirty="0"/>
            <a:t>No Beligerancia; División Azul.</a:t>
          </a:r>
        </a:p>
      </dgm:t>
    </dgm:pt>
    <dgm:pt modelId="{486C37FD-6E7A-43E6-8D30-2A9A848AD539}" type="parTrans" cxnId="{258EE2BF-97F9-4EEE-BBE1-42A4CC3F163E}">
      <dgm:prSet/>
      <dgm:spPr/>
      <dgm:t>
        <a:bodyPr/>
        <a:lstStyle/>
        <a:p>
          <a:endParaRPr lang="es-ES"/>
        </a:p>
      </dgm:t>
    </dgm:pt>
    <dgm:pt modelId="{3ACC7188-7B97-4450-9942-23DB5DE00052}" type="sibTrans" cxnId="{258EE2BF-97F9-4EEE-BBE1-42A4CC3F163E}">
      <dgm:prSet/>
      <dgm:spPr/>
      <dgm:t>
        <a:bodyPr/>
        <a:lstStyle/>
        <a:p>
          <a:endParaRPr lang="es-ES"/>
        </a:p>
      </dgm:t>
    </dgm:pt>
    <dgm:pt modelId="{D697306B-1F22-4F7A-9C8D-904723F4640B}">
      <dgm:prSet/>
      <dgm:spPr/>
      <dgm:t>
        <a:bodyPr/>
        <a:lstStyle/>
        <a:p>
          <a:r>
            <a:rPr lang="es-ES" dirty="0"/>
            <a:t>Vuelta a la neutralidad tras el devenir de la Guerra.</a:t>
          </a:r>
        </a:p>
      </dgm:t>
    </dgm:pt>
    <dgm:pt modelId="{8792D653-D3EE-4012-9549-00761AE3A40D}" type="parTrans" cxnId="{FB1143D2-FE9F-40E2-B9CF-470C545ED8B6}">
      <dgm:prSet/>
      <dgm:spPr/>
      <dgm:t>
        <a:bodyPr/>
        <a:lstStyle/>
        <a:p>
          <a:endParaRPr lang="es-ES"/>
        </a:p>
      </dgm:t>
    </dgm:pt>
    <dgm:pt modelId="{5B4EB7B6-80EF-489C-A3D5-6A21AEE74446}" type="sibTrans" cxnId="{FB1143D2-FE9F-40E2-B9CF-470C545ED8B6}">
      <dgm:prSet/>
      <dgm:spPr/>
      <dgm:t>
        <a:bodyPr/>
        <a:lstStyle/>
        <a:p>
          <a:endParaRPr lang="es-ES"/>
        </a:p>
      </dgm:t>
    </dgm:pt>
    <dgm:pt modelId="{83126A98-DF4B-4A78-868D-6656EA8362CC}">
      <dgm:prSet/>
      <dgm:spPr/>
      <dgm:t>
        <a:bodyPr/>
        <a:lstStyle/>
        <a:p>
          <a:r>
            <a:rPr lang="es-ES" dirty="0"/>
            <a:t>1940-1943</a:t>
          </a:r>
        </a:p>
      </dgm:t>
    </dgm:pt>
    <dgm:pt modelId="{ACF520B4-40AC-4791-AE56-E31FDEEF75E5}" type="parTrans" cxnId="{F1A5261B-0E3A-42D3-92A7-E14E179DFF62}">
      <dgm:prSet/>
      <dgm:spPr/>
      <dgm:t>
        <a:bodyPr/>
        <a:lstStyle/>
        <a:p>
          <a:endParaRPr lang="es-ES"/>
        </a:p>
      </dgm:t>
    </dgm:pt>
    <dgm:pt modelId="{4EC5451D-747B-417E-9AE0-0D2AA4D5B918}" type="sibTrans" cxnId="{F1A5261B-0E3A-42D3-92A7-E14E179DFF62}">
      <dgm:prSet/>
      <dgm:spPr/>
      <dgm:t>
        <a:bodyPr/>
        <a:lstStyle/>
        <a:p>
          <a:endParaRPr lang="es-ES"/>
        </a:p>
      </dgm:t>
    </dgm:pt>
    <dgm:pt modelId="{B40B6B92-E5C1-4749-AFC6-06A75385C665}">
      <dgm:prSet/>
      <dgm:spPr/>
      <dgm:t>
        <a:bodyPr/>
        <a:lstStyle/>
        <a:p>
          <a:r>
            <a:rPr lang="es-ES" dirty="0"/>
            <a:t>1943-1943</a:t>
          </a:r>
        </a:p>
      </dgm:t>
    </dgm:pt>
    <dgm:pt modelId="{10A7DD4F-2978-40F0-B3EB-D9E48DBF0B2F}" type="parTrans" cxnId="{E3BAB856-9C36-417F-A5A5-58EB41C14D0B}">
      <dgm:prSet/>
      <dgm:spPr/>
      <dgm:t>
        <a:bodyPr/>
        <a:lstStyle/>
        <a:p>
          <a:endParaRPr lang="es-ES"/>
        </a:p>
      </dgm:t>
    </dgm:pt>
    <dgm:pt modelId="{E8F26095-D814-46E1-B699-9699F7F3C15F}" type="sibTrans" cxnId="{E3BAB856-9C36-417F-A5A5-58EB41C14D0B}">
      <dgm:prSet/>
      <dgm:spPr/>
      <dgm:t>
        <a:bodyPr/>
        <a:lstStyle/>
        <a:p>
          <a:endParaRPr lang="es-ES"/>
        </a:p>
      </dgm:t>
    </dgm:pt>
    <dgm:pt modelId="{DFBD2843-97CA-4861-91F1-14F3A3B602EC}">
      <dgm:prSet/>
      <dgm:spPr/>
      <dgm:t>
        <a:bodyPr/>
        <a:lstStyle/>
        <a:p>
          <a:r>
            <a:rPr lang="es-ES" dirty="0"/>
            <a:t>Condena de la ONU y cerco internacional al franquismo.</a:t>
          </a:r>
        </a:p>
      </dgm:t>
    </dgm:pt>
    <dgm:pt modelId="{04A00F1A-D1D2-4689-BE53-D33BA94D88E7}" type="parTrans" cxnId="{8CDAE8F7-388B-4862-BCC4-6239B4B01BAC}">
      <dgm:prSet/>
      <dgm:spPr/>
      <dgm:t>
        <a:bodyPr/>
        <a:lstStyle/>
        <a:p>
          <a:endParaRPr lang="es-ES"/>
        </a:p>
      </dgm:t>
    </dgm:pt>
    <dgm:pt modelId="{3FCFC923-3E7A-40E1-A154-A35935C58FD0}" type="sibTrans" cxnId="{8CDAE8F7-388B-4862-BCC4-6239B4B01BAC}">
      <dgm:prSet/>
      <dgm:spPr/>
      <dgm:t>
        <a:bodyPr/>
        <a:lstStyle/>
        <a:p>
          <a:endParaRPr lang="es-ES"/>
        </a:p>
      </dgm:t>
    </dgm:pt>
    <dgm:pt modelId="{A9F5D7D3-7923-4106-8D0A-7E55B18B4737}">
      <dgm:prSet/>
      <dgm:spPr/>
      <dgm:t>
        <a:bodyPr/>
        <a:lstStyle/>
        <a:p>
          <a:r>
            <a:rPr lang="es-ES" dirty="0"/>
            <a:t>Progresiva ruptura del aislamiento. </a:t>
          </a:r>
        </a:p>
      </dgm:t>
    </dgm:pt>
    <dgm:pt modelId="{FD88B93A-8A8B-4B06-B83D-23A6A9611850}" type="parTrans" cxnId="{412A2673-275E-4B5B-939A-CFBF5C8FC8E0}">
      <dgm:prSet/>
      <dgm:spPr/>
      <dgm:t>
        <a:bodyPr/>
        <a:lstStyle/>
        <a:p>
          <a:endParaRPr lang="es-ES"/>
        </a:p>
      </dgm:t>
    </dgm:pt>
    <dgm:pt modelId="{EA3F6151-6947-428A-B324-1F8E2702B609}" type="sibTrans" cxnId="{412A2673-275E-4B5B-939A-CFBF5C8FC8E0}">
      <dgm:prSet/>
      <dgm:spPr/>
      <dgm:t>
        <a:bodyPr/>
        <a:lstStyle/>
        <a:p>
          <a:endParaRPr lang="es-ES"/>
        </a:p>
      </dgm:t>
    </dgm:pt>
    <dgm:pt modelId="{6DFF1CF7-5DD2-4717-85C8-F3B5085FA9FA}">
      <dgm:prSet/>
      <dgm:spPr/>
      <dgm:t>
        <a:bodyPr/>
        <a:lstStyle/>
        <a:p>
          <a:r>
            <a:rPr lang="es-ES" dirty="0"/>
            <a:t> 1950-1953</a:t>
          </a:r>
        </a:p>
      </dgm:t>
    </dgm:pt>
    <dgm:pt modelId="{1BBCF074-8DA8-4782-80AB-2F8113825108}" type="parTrans" cxnId="{58A6704F-1A98-4C14-BEA3-4C73550CC6DF}">
      <dgm:prSet/>
      <dgm:spPr/>
      <dgm:t>
        <a:bodyPr/>
        <a:lstStyle/>
        <a:p>
          <a:endParaRPr lang="es-ES"/>
        </a:p>
      </dgm:t>
    </dgm:pt>
    <dgm:pt modelId="{24516045-A317-43BF-80DB-04F05BE850EC}" type="sibTrans" cxnId="{58A6704F-1A98-4C14-BEA3-4C73550CC6DF}">
      <dgm:prSet/>
      <dgm:spPr/>
      <dgm:t>
        <a:bodyPr/>
        <a:lstStyle/>
        <a:p>
          <a:endParaRPr lang="es-ES"/>
        </a:p>
      </dgm:t>
    </dgm:pt>
    <dgm:pt modelId="{24728C14-299E-4F7F-ACD6-D31AAED4BB37}">
      <dgm:prSet/>
      <dgm:spPr/>
      <dgm:t>
        <a:bodyPr/>
        <a:lstStyle/>
        <a:p>
          <a:r>
            <a:rPr lang="es-ES" dirty="0"/>
            <a:t>Concordato Vaticano y Acuerdos hispano-americanos. </a:t>
          </a:r>
        </a:p>
      </dgm:t>
    </dgm:pt>
    <dgm:pt modelId="{CC16BABC-9611-4C98-84AF-F0BF8E85553C}" type="parTrans" cxnId="{F1BF04EA-06A0-449D-8371-F8FECCF332FB}">
      <dgm:prSet/>
      <dgm:spPr/>
      <dgm:t>
        <a:bodyPr/>
        <a:lstStyle/>
        <a:p>
          <a:endParaRPr lang="es-ES"/>
        </a:p>
      </dgm:t>
    </dgm:pt>
    <dgm:pt modelId="{560D558E-FD69-4B22-95B8-CEA29F03BBAC}" type="sibTrans" cxnId="{F1BF04EA-06A0-449D-8371-F8FECCF332FB}">
      <dgm:prSet/>
      <dgm:spPr/>
      <dgm:t>
        <a:bodyPr/>
        <a:lstStyle/>
        <a:p>
          <a:endParaRPr lang="es-ES"/>
        </a:p>
      </dgm:t>
    </dgm:pt>
    <dgm:pt modelId="{A16081BA-D622-4918-BD43-33D1E142DBAB}" type="pres">
      <dgm:prSet presAssocID="{C1479C6A-0378-43AD-9F16-727D7AA185C6}" presName="linear" presStyleCnt="0">
        <dgm:presLayoutVars>
          <dgm:animLvl val="lvl"/>
          <dgm:resizeHandles val="exact"/>
        </dgm:presLayoutVars>
      </dgm:prSet>
      <dgm:spPr/>
    </dgm:pt>
    <dgm:pt modelId="{B6D89278-6C1B-40F6-B6C0-BB1BFE1CE666}" type="pres">
      <dgm:prSet presAssocID="{4A3549DC-6BE2-4C2B-8A08-DDB8BB1A9AC8}" presName="parentText" presStyleLbl="node1" presStyleIdx="0" presStyleCnt="3">
        <dgm:presLayoutVars>
          <dgm:chMax val="0"/>
          <dgm:bulletEnabled val="1"/>
        </dgm:presLayoutVars>
      </dgm:prSet>
      <dgm:spPr/>
    </dgm:pt>
    <dgm:pt modelId="{6DD75B74-C58E-4BEE-8AA8-47DF1A44814A}" type="pres">
      <dgm:prSet presAssocID="{4A3549DC-6BE2-4C2B-8A08-DDB8BB1A9AC8}" presName="childText" presStyleLbl="revTx" presStyleIdx="0" presStyleCnt="3">
        <dgm:presLayoutVars>
          <dgm:bulletEnabled val="1"/>
        </dgm:presLayoutVars>
      </dgm:prSet>
      <dgm:spPr/>
    </dgm:pt>
    <dgm:pt modelId="{7A8DF4DE-6B75-41D2-95A1-04739A79C1AE}" type="pres">
      <dgm:prSet presAssocID="{81422B73-AEA4-45CF-AEB4-B4BA62964F0D}" presName="parentText" presStyleLbl="node1" presStyleIdx="1" presStyleCnt="3">
        <dgm:presLayoutVars>
          <dgm:chMax val="0"/>
          <dgm:bulletEnabled val="1"/>
        </dgm:presLayoutVars>
      </dgm:prSet>
      <dgm:spPr/>
    </dgm:pt>
    <dgm:pt modelId="{EF162764-DC3C-43B5-8748-1FA89446A329}" type="pres">
      <dgm:prSet presAssocID="{81422B73-AEA4-45CF-AEB4-B4BA62964F0D}" presName="childText" presStyleLbl="revTx" presStyleIdx="1" presStyleCnt="3">
        <dgm:presLayoutVars>
          <dgm:bulletEnabled val="1"/>
        </dgm:presLayoutVars>
      </dgm:prSet>
      <dgm:spPr/>
    </dgm:pt>
    <dgm:pt modelId="{24746558-2188-4F4C-86E8-409B9BD403F0}" type="pres">
      <dgm:prSet presAssocID="{D5E4E5B2-09EB-4EB9-A164-8C4C4911F16F}" presName="parentText" presStyleLbl="node1" presStyleIdx="2" presStyleCnt="3">
        <dgm:presLayoutVars>
          <dgm:chMax val="0"/>
          <dgm:bulletEnabled val="1"/>
        </dgm:presLayoutVars>
      </dgm:prSet>
      <dgm:spPr/>
    </dgm:pt>
    <dgm:pt modelId="{A89F2DD6-9F7B-4A56-BF09-6AB879DBFEF2}" type="pres">
      <dgm:prSet presAssocID="{D5E4E5B2-09EB-4EB9-A164-8C4C4911F16F}" presName="childText" presStyleLbl="revTx" presStyleIdx="2" presStyleCnt="3">
        <dgm:presLayoutVars>
          <dgm:bulletEnabled val="1"/>
        </dgm:presLayoutVars>
      </dgm:prSet>
      <dgm:spPr/>
    </dgm:pt>
  </dgm:ptLst>
  <dgm:cxnLst>
    <dgm:cxn modelId="{E999880F-AB1D-46FB-A017-1D34AEC72A67}" type="presOf" srcId="{B858FFFB-C400-47DE-96C8-EF20C18DBC53}" destId="{A89F2DD6-9F7B-4A56-BF09-6AB879DBFEF2}" srcOrd="0" destOrd="0" presId="urn:microsoft.com/office/officeart/2005/8/layout/vList2"/>
    <dgm:cxn modelId="{2913A713-8B51-4D97-9D19-1D2D2707F1FE}" type="presOf" srcId="{D697306B-1F22-4F7A-9C8D-904723F4640B}" destId="{EF162764-DC3C-43B5-8748-1FA89446A329}" srcOrd="0" destOrd="5" presId="urn:microsoft.com/office/officeart/2005/8/layout/vList2"/>
    <dgm:cxn modelId="{F1A5261B-0E3A-42D3-92A7-E14E179DFF62}" srcId="{81422B73-AEA4-45CF-AEB4-B4BA62964F0D}" destId="{83126A98-DF4B-4A78-868D-6656EA8362CC}" srcOrd="1" destOrd="0" parTransId="{ACF520B4-40AC-4791-AE56-E31FDEEF75E5}" sibTransId="{4EC5451D-747B-417E-9AE0-0D2AA4D5B918}"/>
    <dgm:cxn modelId="{C1FADD1D-6A91-4F45-9F18-B7D661FC4D94}" type="presOf" srcId="{81422B73-AEA4-45CF-AEB4-B4BA62964F0D}" destId="{7A8DF4DE-6B75-41D2-95A1-04739A79C1AE}" srcOrd="0" destOrd="0" presId="urn:microsoft.com/office/officeart/2005/8/layout/vList2"/>
    <dgm:cxn modelId="{65479E25-FF24-41BF-829B-0E5100EC792F}" type="presOf" srcId="{B552AB78-5B1E-4EF2-94FE-36DB510D8360}" destId="{6DD75B74-C58E-4BEE-8AA8-47DF1A44814A}" srcOrd="0" destOrd="1" presId="urn:microsoft.com/office/officeart/2005/8/layout/vList2"/>
    <dgm:cxn modelId="{172E7F46-C08E-42B2-AC88-5E6079DB5E09}" srcId="{C7AC21E0-9170-4246-B442-50B09B5DD755}" destId="{B552AB78-5B1E-4EF2-94FE-36DB510D8360}" srcOrd="0" destOrd="0" parTransId="{CDE7C64E-BB0E-4E43-BD37-6AC82F8BCB0C}" sibTransId="{5EDFD0AE-6A8E-4BD0-AB0A-C8429DE00670}"/>
    <dgm:cxn modelId="{9E5A164E-5911-453B-9819-9F0B14DCAA34}" srcId="{C1479C6A-0378-43AD-9F16-727D7AA185C6}" destId="{D5E4E5B2-09EB-4EB9-A164-8C4C4911F16F}" srcOrd="2" destOrd="0" parTransId="{5EAC1CD7-048B-40BC-82BC-F90C151D7157}" sibTransId="{EC4E216F-165F-4DC0-8F40-19845F6D2180}"/>
    <dgm:cxn modelId="{3A376C6E-5AD6-4D17-8874-000E0AD75525}" type="presOf" srcId="{C1479C6A-0378-43AD-9F16-727D7AA185C6}" destId="{A16081BA-D622-4918-BD43-33D1E142DBAB}" srcOrd="0" destOrd="0" presId="urn:microsoft.com/office/officeart/2005/8/layout/vList2"/>
    <dgm:cxn modelId="{58A6704F-1A98-4C14-BEA3-4C73550CC6DF}" srcId="{D5E4E5B2-09EB-4EB9-A164-8C4C4911F16F}" destId="{6DFF1CF7-5DD2-4717-85C8-F3B5085FA9FA}" srcOrd="1" destOrd="0" parTransId="{1BBCF074-8DA8-4782-80AB-2F8113825108}" sibTransId="{24516045-A317-43BF-80DB-04F05BE850EC}"/>
    <dgm:cxn modelId="{412A2673-275E-4B5B-939A-CFBF5C8FC8E0}" srcId="{6DFF1CF7-5DD2-4717-85C8-F3B5085FA9FA}" destId="{A9F5D7D3-7923-4106-8D0A-7E55B18B4737}" srcOrd="0" destOrd="0" parTransId="{FD88B93A-8A8B-4B06-B83D-23A6A9611850}" sibTransId="{EA3F6151-6947-428A-B324-1F8E2702B609}"/>
    <dgm:cxn modelId="{69CA6A73-0558-46F8-A271-AC98B187A2F2}" type="presOf" srcId="{24728C14-299E-4F7F-ACD6-D31AAED4BB37}" destId="{A89F2DD6-9F7B-4A56-BF09-6AB879DBFEF2}" srcOrd="0" destOrd="4" presId="urn:microsoft.com/office/officeart/2005/8/layout/vList2"/>
    <dgm:cxn modelId="{C60A5373-A8B0-4A3F-936B-EC8CD84F4248}" srcId="{4A3549DC-6BE2-4C2B-8A08-DDB8BB1A9AC8}" destId="{C7AC21E0-9170-4246-B442-50B09B5DD755}" srcOrd="0" destOrd="0" parTransId="{E9FA12CA-4CFE-4657-8396-3E4A4C397945}" sibTransId="{F1278FCC-C1ED-49B1-A7A7-2775C81964AE}"/>
    <dgm:cxn modelId="{E3BAB856-9C36-417F-A5A5-58EB41C14D0B}" srcId="{81422B73-AEA4-45CF-AEB4-B4BA62964F0D}" destId="{B40B6B92-E5C1-4749-AFC6-06A75385C665}" srcOrd="2" destOrd="0" parTransId="{10A7DD4F-2978-40F0-B3EB-D9E48DBF0B2F}" sibTransId="{E8F26095-D814-46E1-B699-9699F7F3C15F}"/>
    <dgm:cxn modelId="{F265CB76-E852-4DA4-A132-6F96F9DF428A}" type="presOf" srcId="{E65C113C-4BD7-47F9-B72C-8F3FDBB85826}" destId="{EF162764-DC3C-43B5-8748-1FA89446A329}" srcOrd="0" destOrd="3" presId="urn:microsoft.com/office/officeart/2005/8/layout/vList2"/>
    <dgm:cxn modelId="{55CF1658-04A6-4374-A9F9-BEFE077E73E6}" srcId="{C1479C6A-0378-43AD-9F16-727D7AA185C6}" destId="{81422B73-AEA4-45CF-AEB4-B4BA62964F0D}" srcOrd="1" destOrd="0" parTransId="{6F63FC54-8A35-4D8F-AB73-2D6CA6C47D36}" sibTransId="{A18A28AC-DCEF-40FD-B289-DC53B22E1164}"/>
    <dgm:cxn modelId="{40AE7359-F1A2-4A28-8BBA-D24447BB7786}" type="presOf" srcId="{AB0EEB43-43C6-4A67-8855-F6277E98F158}" destId="{EF162764-DC3C-43B5-8748-1FA89446A329}" srcOrd="0" destOrd="1" presId="urn:microsoft.com/office/officeart/2005/8/layout/vList2"/>
    <dgm:cxn modelId="{8F3BBF9B-4F24-4AC3-A5F3-F5A458D26D28}" type="presOf" srcId="{4A3549DC-6BE2-4C2B-8A08-DDB8BB1A9AC8}" destId="{B6D89278-6C1B-40F6-B6C0-BB1BFE1CE666}" srcOrd="0" destOrd="0" presId="urn:microsoft.com/office/officeart/2005/8/layout/vList2"/>
    <dgm:cxn modelId="{1E98449D-E6A0-48F5-8FBB-F4DDF71D63C2}" type="presOf" srcId="{6DFF1CF7-5DD2-4717-85C8-F3B5085FA9FA}" destId="{A89F2DD6-9F7B-4A56-BF09-6AB879DBFEF2}" srcOrd="0" destOrd="2" presId="urn:microsoft.com/office/officeart/2005/8/layout/vList2"/>
    <dgm:cxn modelId="{6E27F8A4-ED25-4919-AECF-E4F23C333620}" type="presOf" srcId="{DFBD2843-97CA-4861-91F1-14F3A3B602EC}" destId="{A89F2DD6-9F7B-4A56-BF09-6AB879DBFEF2}" srcOrd="0" destOrd="1" presId="urn:microsoft.com/office/officeart/2005/8/layout/vList2"/>
    <dgm:cxn modelId="{63B58AA5-999F-4340-A771-C27FB20711EB}" type="presOf" srcId="{83126A98-DF4B-4A78-868D-6656EA8362CC}" destId="{EF162764-DC3C-43B5-8748-1FA89446A329}" srcOrd="0" destOrd="2" presId="urn:microsoft.com/office/officeart/2005/8/layout/vList2"/>
    <dgm:cxn modelId="{B07C6EA7-4140-45F9-8B0B-78F50E4D07C9}" srcId="{81422B73-AEA4-45CF-AEB4-B4BA62964F0D}" destId="{9932AC65-4C2F-49A0-B9AB-5CA690107078}" srcOrd="0" destOrd="0" parTransId="{B35DF24B-2D73-4274-980F-FF9425CF149A}" sibTransId="{7A55C1C9-F8D9-4CBE-983F-D51C851C92D4}"/>
    <dgm:cxn modelId="{258EE2BF-97F9-4EEE-BBE1-42A4CC3F163E}" srcId="{83126A98-DF4B-4A78-868D-6656EA8362CC}" destId="{E65C113C-4BD7-47F9-B72C-8F3FDBB85826}" srcOrd="0" destOrd="0" parTransId="{486C37FD-6E7A-43E6-8D30-2A9A848AD539}" sibTransId="{3ACC7188-7B97-4450-9942-23DB5DE00052}"/>
    <dgm:cxn modelId="{787462C1-21EE-44E9-935C-C300AE1092B2}" type="presOf" srcId="{A9F5D7D3-7923-4106-8D0A-7E55B18B4737}" destId="{A89F2DD6-9F7B-4A56-BF09-6AB879DBFEF2}" srcOrd="0" destOrd="3" presId="urn:microsoft.com/office/officeart/2005/8/layout/vList2"/>
    <dgm:cxn modelId="{D21BCFC7-2A0D-4AC4-BDFB-9B6E802E0496}" type="presOf" srcId="{C7AC21E0-9170-4246-B442-50B09B5DD755}" destId="{6DD75B74-C58E-4BEE-8AA8-47DF1A44814A}" srcOrd="0" destOrd="0" presId="urn:microsoft.com/office/officeart/2005/8/layout/vList2"/>
    <dgm:cxn modelId="{FB1143D2-FE9F-40E2-B9CF-470C545ED8B6}" srcId="{B40B6B92-E5C1-4749-AFC6-06A75385C665}" destId="{D697306B-1F22-4F7A-9C8D-904723F4640B}" srcOrd="0" destOrd="0" parTransId="{8792D653-D3EE-4012-9549-00761AE3A40D}" sibTransId="{5B4EB7B6-80EF-489C-A3D5-6A21AEE74446}"/>
    <dgm:cxn modelId="{CF0189D6-34C4-4A79-91D4-51CB748E6B8D}" srcId="{D5E4E5B2-09EB-4EB9-A164-8C4C4911F16F}" destId="{B858FFFB-C400-47DE-96C8-EF20C18DBC53}" srcOrd="0" destOrd="0" parTransId="{0A53716F-E73A-43D6-8D4E-928EF909AC71}" sibTransId="{2DF848B3-11FC-4FC9-A05D-F354E31D2E2A}"/>
    <dgm:cxn modelId="{96BD33DB-15ED-4B83-8C5E-E77654E518AF}" srcId="{C1479C6A-0378-43AD-9F16-727D7AA185C6}" destId="{4A3549DC-6BE2-4C2B-8A08-DDB8BB1A9AC8}" srcOrd="0" destOrd="0" parTransId="{DF791E5E-DF65-4565-B931-21E85BF6E816}" sibTransId="{88AF6464-93C5-46AD-8771-88E5921AC03F}"/>
    <dgm:cxn modelId="{763D47DF-FC13-4652-ACB7-1677A17C8C1F}" srcId="{9932AC65-4C2F-49A0-B9AB-5CA690107078}" destId="{AB0EEB43-43C6-4A67-8855-F6277E98F158}" srcOrd="0" destOrd="0" parTransId="{63DD835B-840E-4E66-B4CD-865BC19D47A8}" sibTransId="{F2E4EE4F-3B70-48F0-9FFB-062C6863BE29}"/>
    <dgm:cxn modelId="{F1BF04EA-06A0-449D-8371-F8FECCF332FB}" srcId="{A9F5D7D3-7923-4106-8D0A-7E55B18B4737}" destId="{24728C14-299E-4F7F-ACD6-D31AAED4BB37}" srcOrd="0" destOrd="0" parTransId="{CC16BABC-9611-4C98-84AF-F0BF8E85553C}" sibTransId="{560D558E-FD69-4B22-95B8-CEA29F03BBAC}"/>
    <dgm:cxn modelId="{8124E9F4-5D54-441C-800E-81F4DA59A3F2}" type="presOf" srcId="{B40B6B92-E5C1-4749-AFC6-06A75385C665}" destId="{EF162764-DC3C-43B5-8748-1FA89446A329}" srcOrd="0" destOrd="4" presId="urn:microsoft.com/office/officeart/2005/8/layout/vList2"/>
    <dgm:cxn modelId="{8CDAE8F7-388B-4862-BCC4-6239B4B01BAC}" srcId="{B858FFFB-C400-47DE-96C8-EF20C18DBC53}" destId="{DFBD2843-97CA-4861-91F1-14F3A3B602EC}" srcOrd="0" destOrd="0" parTransId="{04A00F1A-D1D2-4689-BE53-D33BA94D88E7}" sibTransId="{3FCFC923-3E7A-40E1-A154-A35935C58FD0}"/>
    <dgm:cxn modelId="{8E43B4F8-CD8F-4BF2-96C9-AA9F9E47A490}" type="presOf" srcId="{D5E4E5B2-09EB-4EB9-A164-8C4C4911F16F}" destId="{24746558-2188-4F4C-86E8-409B9BD403F0}" srcOrd="0" destOrd="0" presId="urn:microsoft.com/office/officeart/2005/8/layout/vList2"/>
    <dgm:cxn modelId="{5B3FBEFE-E7C1-483D-A1E3-41E2DDECA626}" type="presOf" srcId="{9932AC65-4C2F-49A0-B9AB-5CA690107078}" destId="{EF162764-DC3C-43B5-8748-1FA89446A329}" srcOrd="0" destOrd="0" presId="urn:microsoft.com/office/officeart/2005/8/layout/vList2"/>
    <dgm:cxn modelId="{7490F33A-A757-46AB-AC87-C83002424B7C}" type="presParOf" srcId="{A16081BA-D622-4918-BD43-33D1E142DBAB}" destId="{B6D89278-6C1B-40F6-B6C0-BB1BFE1CE666}" srcOrd="0" destOrd="0" presId="urn:microsoft.com/office/officeart/2005/8/layout/vList2"/>
    <dgm:cxn modelId="{AFC72569-8517-4205-8D12-82D061A9A777}" type="presParOf" srcId="{A16081BA-D622-4918-BD43-33D1E142DBAB}" destId="{6DD75B74-C58E-4BEE-8AA8-47DF1A44814A}" srcOrd="1" destOrd="0" presId="urn:microsoft.com/office/officeart/2005/8/layout/vList2"/>
    <dgm:cxn modelId="{09ED860D-EE9B-43BE-A2E2-0B1ACD094062}" type="presParOf" srcId="{A16081BA-D622-4918-BD43-33D1E142DBAB}" destId="{7A8DF4DE-6B75-41D2-95A1-04739A79C1AE}" srcOrd="2" destOrd="0" presId="urn:microsoft.com/office/officeart/2005/8/layout/vList2"/>
    <dgm:cxn modelId="{EDA917F7-06AC-4E1C-A286-FE746ACEA9EC}" type="presParOf" srcId="{A16081BA-D622-4918-BD43-33D1E142DBAB}" destId="{EF162764-DC3C-43B5-8748-1FA89446A329}" srcOrd="3" destOrd="0" presId="urn:microsoft.com/office/officeart/2005/8/layout/vList2"/>
    <dgm:cxn modelId="{94EE1BC3-631E-4F14-AAB2-81898135E0E6}" type="presParOf" srcId="{A16081BA-D622-4918-BD43-33D1E142DBAB}" destId="{24746558-2188-4F4C-86E8-409B9BD403F0}" srcOrd="4" destOrd="0" presId="urn:microsoft.com/office/officeart/2005/8/layout/vList2"/>
    <dgm:cxn modelId="{3185C4CB-23C9-44AA-96CB-3FBAAD1CB7CA}" type="presParOf" srcId="{A16081BA-D622-4918-BD43-33D1E142DBAB}" destId="{A89F2DD6-9F7B-4A56-BF09-6AB879DBFEF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4A6AD9-43AA-4A93-A5AD-752D46A5019E}"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ES"/>
        </a:p>
      </dgm:t>
    </dgm:pt>
    <dgm:pt modelId="{B341ADED-62C4-47B1-850E-D1937F9660DF}">
      <dgm:prSet phldrT="[Texto]"/>
      <dgm:spPr/>
      <dgm:t>
        <a:bodyPr/>
        <a:lstStyle/>
        <a:p>
          <a:r>
            <a:rPr lang="es-ES" dirty="0"/>
            <a:t>Incorporación de tecnócratas al Gobierno (1957)</a:t>
          </a:r>
        </a:p>
      </dgm:t>
    </dgm:pt>
    <dgm:pt modelId="{730B4034-CD7A-4429-B7E1-DB27D047B45B}" type="parTrans" cxnId="{25602C95-5B9E-4C51-BF45-1D2EF9D7476E}">
      <dgm:prSet/>
      <dgm:spPr/>
      <dgm:t>
        <a:bodyPr/>
        <a:lstStyle/>
        <a:p>
          <a:endParaRPr lang="es-ES"/>
        </a:p>
      </dgm:t>
    </dgm:pt>
    <dgm:pt modelId="{09490354-A5BB-462F-9171-A4330DEE171E}" type="sibTrans" cxnId="{25602C95-5B9E-4C51-BF45-1D2EF9D7476E}">
      <dgm:prSet/>
      <dgm:spPr/>
      <dgm:t>
        <a:bodyPr/>
        <a:lstStyle/>
        <a:p>
          <a:endParaRPr lang="es-ES"/>
        </a:p>
      </dgm:t>
    </dgm:pt>
    <dgm:pt modelId="{741A3A48-1BBD-4379-BD05-10C9B860AE1A}">
      <dgm:prSet phldrT="[Texto]"/>
      <dgm:spPr/>
      <dgm:t>
        <a:bodyPr/>
        <a:lstStyle/>
        <a:p>
          <a:r>
            <a:rPr lang="es-ES" dirty="0"/>
            <a:t>Vinculados al Opus Dei</a:t>
          </a:r>
        </a:p>
      </dgm:t>
    </dgm:pt>
    <dgm:pt modelId="{E8DC9FCC-31AF-4632-B8ED-A251C16ED768}" type="parTrans" cxnId="{4289EF69-E75B-4313-8887-2D9F8E5BA206}">
      <dgm:prSet/>
      <dgm:spPr/>
      <dgm:t>
        <a:bodyPr/>
        <a:lstStyle/>
        <a:p>
          <a:endParaRPr lang="es-ES"/>
        </a:p>
      </dgm:t>
    </dgm:pt>
    <dgm:pt modelId="{A7C9F3B2-CC1B-4DB8-9FA0-C77855ACE603}" type="sibTrans" cxnId="{4289EF69-E75B-4313-8887-2D9F8E5BA206}">
      <dgm:prSet/>
      <dgm:spPr/>
      <dgm:t>
        <a:bodyPr/>
        <a:lstStyle/>
        <a:p>
          <a:endParaRPr lang="es-ES"/>
        </a:p>
      </dgm:t>
    </dgm:pt>
    <dgm:pt modelId="{5645AD92-B9A8-4F15-904E-5967B95265C9}">
      <dgm:prSet phldrT="[Texto]"/>
      <dgm:spPr/>
      <dgm:t>
        <a:bodyPr/>
        <a:lstStyle/>
        <a:p>
          <a:r>
            <a:rPr lang="es-ES" dirty="0"/>
            <a:t>Medidas políticas y económicas</a:t>
          </a:r>
        </a:p>
      </dgm:t>
    </dgm:pt>
    <dgm:pt modelId="{DEDF2705-4299-4258-A72E-6823A25CA7A3}" type="parTrans" cxnId="{B71478DE-135A-48FB-A379-24412EBCDEAF}">
      <dgm:prSet/>
      <dgm:spPr/>
      <dgm:t>
        <a:bodyPr/>
        <a:lstStyle/>
        <a:p>
          <a:endParaRPr lang="es-ES"/>
        </a:p>
      </dgm:t>
    </dgm:pt>
    <dgm:pt modelId="{2392D156-55CD-46A3-8352-4974EBB596F0}" type="sibTrans" cxnId="{B71478DE-135A-48FB-A379-24412EBCDEAF}">
      <dgm:prSet/>
      <dgm:spPr/>
      <dgm:t>
        <a:bodyPr/>
        <a:lstStyle/>
        <a:p>
          <a:endParaRPr lang="es-ES"/>
        </a:p>
      </dgm:t>
    </dgm:pt>
    <dgm:pt modelId="{8E54A845-42E9-4CED-8154-D643F1806270}">
      <dgm:prSet phldrT="[Texto]"/>
      <dgm:spPr/>
      <dgm:t>
        <a:bodyPr/>
        <a:lstStyle/>
        <a:p>
          <a:r>
            <a:rPr lang="es-ES" dirty="0"/>
            <a:t>Plan de Estabilización: limitación salarial; entrada de capital extranjero.</a:t>
          </a:r>
        </a:p>
      </dgm:t>
    </dgm:pt>
    <dgm:pt modelId="{DABA98E7-7939-45E6-A827-F47BC838BB88}" type="parTrans" cxnId="{ACC7810F-C115-4BDB-8818-971DACF2F6F0}">
      <dgm:prSet/>
      <dgm:spPr/>
      <dgm:t>
        <a:bodyPr/>
        <a:lstStyle/>
        <a:p>
          <a:endParaRPr lang="es-ES"/>
        </a:p>
      </dgm:t>
    </dgm:pt>
    <dgm:pt modelId="{214A73E0-3278-4008-AA86-22C402645B84}" type="sibTrans" cxnId="{ACC7810F-C115-4BDB-8818-971DACF2F6F0}">
      <dgm:prSet/>
      <dgm:spPr/>
      <dgm:t>
        <a:bodyPr/>
        <a:lstStyle/>
        <a:p>
          <a:endParaRPr lang="es-ES"/>
        </a:p>
      </dgm:t>
    </dgm:pt>
    <dgm:pt modelId="{BB4EEC9F-850A-4F12-A6E5-A4C9B912630E}">
      <dgm:prSet phldrT="[Texto]"/>
      <dgm:spPr/>
      <dgm:t>
        <a:bodyPr/>
        <a:lstStyle/>
        <a:p>
          <a:r>
            <a:rPr lang="es-ES" dirty="0"/>
            <a:t>Incorporación a los organismos económicos internacionales</a:t>
          </a:r>
        </a:p>
      </dgm:t>
    </dgm:pt>
    <dgm:pt modelId="{915899FB-B0EE-4C48-A61F-15128A8BB59F}" type="parTrans" cxnId="{A450B45A-5F86-4837-A6FE-6035A724A3D5}">
      <dgm:prSet/>
      <dgm:spPr/>
      <dgm:t>
        <a:bodyPr/>
        <a:lstStyle/>
        <a:p>
          <a:endParaRPr lang="es-ES"/>
        </a:p>
      </dgm:t>
    </dgm:pt>
    <dgm:pt modelId="{83DA2131-6C77-4353-8807-685E7D2938BF}" type="sibTrans" cxnId="{A450B45A-5F86-4837-A6FE-6035A724A3D5}">
      <dgm:prSet/>
      <dgm:spPr/>
      <dgm:t>
        <a:bodyPr/>
        <a:lstStyle/>
        <a:p>
          <a:endParaRPr lang="es-ES"/>
        </a:p>
      </dgm:t>
    </dgm:pt>
    <dgm:pt modelId="{1A804D13-45A5-4BFF-BF11-1A4C7F030CAC}">
      <dgm:prSet phldrT="[Texto]"/>
      <dgm:spPr/>
      <dgm:t>
        <a:bodyPr/>
        <a:lstStyle/>
        <a:p>
          <a:r>
            <a:rPr lang="es-ES" dirty="0"/>
            <a:t>Incorporación a FMI; BM y OECE.</a:t>
          </a:r>
        </a:p>
      </dgm:t>
    </dgm:pt>
    <dgm:pt modelId="{9B455463-D2DB-4E98-885B-29490D097BEC}" type="parTrans" cxnId="{EBD400F4-689B-44D0-9C35-008A5B1F568E}">
      <dgm:prSet/>
      <dgm:spPr/>
      <dgm:t>
        <a:bodyPr/>
        <a:lstStyle/>
        <a:p>
          <a:endParaRPr lang="es-ES"/>
        </a:p>
      </dgm:t>
    </dgm:pt>
    <dgm:pt modelId="{CCF6633B-EE39-47EC-9280-2D4BDCEBD507}" type="sibTrans" cxnId="{EBD400F4-689B-44D0-9C35-008A5B1F568E}">
      <dgm:prSet/>
      <dgm:spPr/>
      <dgm:t>
        <a:bodyPr/>
        <a:lstStyle/>
        <a:p>
          <a:endParaRPr lang="es-ES"/>
        </a:p>
      </dgm:t>
    </dgm:pt>
    <dgm:pt modelId="{510B6806-1E3A-4C4C-A0FE-ED4B4B81C02D}">
      <dgm:prSet phldrT="[Texto]"/>
      <dgm:spPr/>
      <dgm:t>
        <a:bodyPr/>
        <a:lstStyle/>
        <a:p>
          <a:r>
            <a:rPr lang="es-ES" dirty="0"/>
            <a:t>Objetivo: Modernizar la economía española</a:t>
          </a:r>
        </a:p>
      </dgm:t>
    </dgm:pt>
    <dgm:pt modelId="{D66B2E98-9249-40BF-A08A-E55FC8D339DD}" type="parTrans" cxnId="{77DDDCEB-A358-4D33-8ADA-675A9DA7DB51}">
      <dgm:prSet/>
      <dgm:spPr/>
      <dgm:t>
        <a:bodyPr/>
        <a:lstStyle/>
        <a:p>
          <a:endParaRPr lang="es-ES"/>
        </a:p>
      </dgm:t>
    </dgm:pt>
    <dgm:pt modelId="{FA4C6951-FFC8-4D63-B187-AD779DE11EC4}" type="sibTrans" cxnId="{77DDDCEB-A358-4D33-8ADA-675A9DA7DB51}">
      <dgm:prSet/>
      <dgm:spPr/>
      <dgm:t>
        <a:bodyPr/>
        <a:lstStyle/>
        <a:p>
          <a:endParaRPr lang="es-ES"/>
        </a:p>
      </dgm:t>
    </dgm:pt>
    <dgm:pt modelId="{3AC97FDC-4CCE-461E-BBF0-58A1982F52D8}">
      <dgm:prSet phldrT="[Texto]"/>
      <dgm:spPr/>
      <dgm:t>
        <a:bodyPr/>
        <a:lstStyle/>
        <a:p>
          <a:r>
            <a:rPr lang="es-ES" dirty="0"/>
            <a:t>Medidas políticas: Ley Orgánica del Estado; Ley de Prensa; etc.</a:t>
          </a:r>
        </a:p>
      </dgm:t>
    </dgm:pt>
    <dgm:pt modelId="{9A2936C2-6AD4-454A-9826-EAC155E01ED7}" type="parTrans" cxnId="{DBED0983-9FB5-462B-BEE8-78F080761E62}">
      <dgm:prSet/>
      <dgm:spPr/>
      <dgm:t>
        <a:bodyPr/>
        <a:lstStyle/>
        <a:p>
          <a:endParaRPr lang="es-ES"/>
        </a:p>
      </dgm:t>
    </dgm:pt>
    <dgm:pt modelId="{50326982-BB09-4F11-BE4A-9E74F236AB15}" type="sibTrans" cxnId="{DBED0983-9FB5-462B-BEE8-78F080761E62}">
      <dgm:prSet/>
      <dgm:spPr/>
      <dgm:t>
        <a:bodyPr/>
        <a:lstStyle/>
        <a:p>
          <a:endParaRPr lang="es-ES"/>
        </a:p>
      </dgm:t>
    </dgm:pt>
    <dgm:pt modelId="{4C295686-09E7-4F3B-8276-27E688887E88}">
      <dgm:prSet phldrT="[Texto]"/>
      <dgm:spPr/>
      <dgm:t>
        <a:bodyPr/>
        <a:lstStyle/>
        <a:p>
          <a:r>
            <a:rPr lang="es-ES" dirty="0"/>
            <a:t>Fracaso al solicitar adherirse a la CEE</a:t>
          </a:r>
        </a:p>
      </dgm:t>
    </dgm:pt>
    <dgm:pt modelId="{F0E5B1B3-6DB0-47AB-957C-CF43C2362DA7}" type="parTrans" cxnId="{13F5AD85-F744-4B9B-819B-8603711AA7F0}">
      <dgm:prSet/>
      <dgm:spPr/>
      <dgm:t>
        <a:bodyPr/>
        <a:lstStyle/>
        <a:p>
          <a:endParaRPr lang="es-ES"/>
        </a:p>
      </dgm:t>
    </dgm:pt>
    <dgm:pt modelId="{3AAD025B-D659-43B1-A663-0E2C5C67FF03}" type="sibTrans" cxnId="{13F5AD85-F744-4B9B-819B-8603711AA7F0}">
      <dgm:prSet/>
      <dgm:spPr/>
      <dgm:t>
        <a:bodyPr/>
        <a:lstStyle/>
        <a:p>
          <a:endParaRPr lang="es-ES"/>
        </a:p>
      </dgm:t>
    </dgm:pt>
    <dgm:pt modelId="{F118B59E-56DD-42CC-BDC0-6439ABF6EB25}" type="pres">
      <dgm:prSet presAssocID="{194A6AD9-43AA-4A93-A5AD-752D46A5019E}" presName="rootnode" presStyleCnt="0">
        <dgm:presLayoutVars>
          <dgm:chMax/>
          <dgm:chPref/>
          <dgm:dir/>
          <dgm:animLvl val="lvl"/>
        </dgm:presLayoutVars>
      </dgm:prSet>
      <dgm:spPr/>
    </dgm:pt>
    <dgm:pt modelId="{66857E31-A269-4BB6-B8BE-ABDFAA24DCB4}" type="pres">
      <dgm:prSet presAssocID="{B341ADED-62C4-47B1-850E-D1937F9660DF}" presName="composite" presStyleCnt="0"/>
      <dgm:spPr/>
    </dgm:pt>
    <dgm:pt modelId="{C50775F2-0DD0-4E52-A3CF-C7C26C05E504}" type="pres">
      <dgm:prSet presAssocID="{B341ADED-62C4-47B1-850E-D1937F9660DF}" presName="bentUpArrow1" presStyleLbl="alignImgPlace1" presStyleIdx="0" presStyleCnt="2"/>
      <dgm:spPr/>
    </dgm:pt>
    <dgm:pt modelId="{2EA911AE-4AC7-4D95-8FD0-845A51A05F3C}" type="pres">
      <dgm:prSet presAssocID="{B341ADED-62C4-47B1-850E-D1937F9660DF}" presName="ParentText" presStyleLbl="node1" presStyleIdx="0" presStyleCnt="3">
        <dgm:presLayoutVars>
          <dgm:chMax val="1"/>
          <dgm:chPref val="1"/>
          <dgm:bulletEnabled val="1"/>
        </dgm:presLayoutVars>
      </dgm:prSet>
      <dgm:spPr/>
    </dgm:pt>
    <dgm:pt modelId="{0055E526-1274-421D-BD28-E93A5739C3C1}" type="pres">
      <dgm:prSet presAssocID="{B341ADED-62C4-47B1-850E-D1937F9660DF}" presName="ChildText" presStyleLbl="revTx" presStyleIdx="0" presStyleCnt="3">
        <dgm:presLayoutVars>
          <dgm:chMax val="0"/>
          <dgm:chPref val="0"/>
          <dgm:bulletEnabled val="1"/>
        </dgm:presLayoutVars>
      </dgm:prSet>
      <dgm:spPr/>
    </dgm:pt>
    <dgm:pt modelId="{F43D0B03-9645-4699-B749-E8FD7D0167C3}" type="pres">
      <dgm:prSet presAssocID="{09490354-A5BB-462F-9171-A4330DEE171E}" presName="sibTrans" presStyleCnt="0"/>
      <dgm:spPr/>
    </dgm:pt>
    <dgm:pt modelId="{617F0D78-E352-4DF6-B580-032E00FA4F49}" type="pres">
      <dgm:prSet presAssocID="{5645AD92-B9A8-4F15-904E-5967B95265C9}" presName="composite" presStyleCnt="0"/>
      <dgm:spPr/>
    </dgm:pt>
    <dgm:pt modelId="{094A71FE-B06F-4469-8BEA-109172452CBF}" type="pres">
      <dgm:prSet presAssocID="{5645AD92-B9A8-4F15-904E-5967B95265C9}" presName="bentUpArrow1" presStyleLbl="alignImgPlace1" presStyleIdx="1" presStyleCnt="2"/>
      <dgm:spPr/>
    </dgm:pt>
    <dgm:pt modelId="{AD3A5CD7-9F25-46FF-973C-0308521EB898}" type="pres">
      <dgm:prSet presAssocID="{5645AD92-B9A8-4F15-904E-5967B95265C9}" presName="ParentText" presStyleLbl="node1" presStyleIdx="1" presStyleCnt="3">
        <dgm:presLayoutVars>
          <dgm:chMax val="1"/>
          <dgm:chPref val="1"/>
          <dgm:bulletEnabled val="1"/>
        </dgm:presLayoutVars>
      </dgm:prSet>
      <dgm:spPr/>
    </dgm:pt>
    <dgm:pt modelId="{8B7CD9A8-D28D-499B-94CE-BE9FBFEE543D}" type="pres">
      <dgm:prSet presAssocID="{5645AD92-B9A8-4F15-904E-5967B95265C9}" presName="ChildText" presStyleLbl="revTx" presStyleIdx="1" presStyleCnt="3" custScaleX="160613" custLinFactNeighborX="39401" custLinFactNeighborY="41">
        <dgm:presLayoutVars>
          <dgm:chMax val="0"/>
          <dgm:chPref val="0"/>
          <dgm:bulletEnabled val="1"/>
        </dgm:presLayoutVars>
      </dgm:prSet>
      <dgm:spPr/>
    </dgm:pt>
    <dgm:pt modelId="{7B382A06-E340-45D5-9959-AC92045C3DE9}" type="pres">
      <dgm:prSet presAssocID="{2392D156-55CD-46A3-8352-4974EBB596F0}" presName="sibTrans" presStyleCnt="0"/>
      <dgm:spPr/>
    </dgm:pt>
    <dgm:pt modelId="{682EAF95-89B9-4DE4-B36C-8E7378BAAB8E}" type="pres">
      <dgm:prSet presAssocID="{BB4EEC9F-850A-4F12-A6E5-A4C9B912630E}" presName="composite" presStyleCnt="0"/>
      <dgm:spPr/>
    </dgm:pt>
    <dgm:pt modelId="{AFA9416D-A47A-43B5-B62C-F204F8F0AB76}" type="pres">
      <dgm:prSet presAssocID="{BB4EEC9F-850A-4F12-A6E5-A4C9B912630E}" presName="ParentText" presStyleLbl="node1" presStyleIdx="2" presStyleCnt="3">
        <dgm:presLayoutVars>
          <dgm:chMax val="1"/>
          <dgm:chPref val="1"/>
          <dgm:bulletEnabled val="1"/>
        </dgm:presLayoutVars>
      </dgm:prSet>
      <dgm:spPr/>
    </dgm:pt>
    <dgm:pt modelId="{552734C4-C517-4F99-B05E-1A9BBE5571BC}" type="pres">
      <dgm:prSet presAssocID="{BB4EEC9F-850A-4F12-A6E5-A4C9B912630E}" presName="FinalChildText" presStyleLbl="revTx" presStyleIdx="2" presStyleCnt="3">
        <dgm:presLayoutVars>
          <dgm:chMax val="0"/>
          <dgm:chPref val="0"/>
          <dgm:bulletEnabled val="1"/>
        </dgm:presLayoutVars>
      </dgm:prSet>
      <dgm:spPr/>
    </dgm:pt>
  </dgm:ptLst>
  <dgm:cxnLst>
    <dgm:cxn modelId="{66EDDE00-302D-4CB0-A773-1FC655413CC2}" type="presOf" srcId="{1A804D13-45A5-4BFF-BF11-1A4C7F030CAC}" destId="{552734C4-C517-4F99-B05E-1A9BBE5571BC}" srcOrd="0" destOrd="0" presId="urn:microsoft.com/office/officeart/2005/8/layout/StepDownProcess"/>
    <dgm:cxn modelId="{ACC7810F-C115-4BDB-8818-971DACF2F6F0}" srcId="{5645AD92-B9A8-4F15-904E-5967B95265C9}" destId="{8E54A845-42E9-4CED-8154-D643F1806270}" srcOrd="0" destOrd="0" parTransId="{DABA98E7-7939-45E6-A827-F47BC838BB88}" sibTransId="{214A73E0-3278-4008-AA86-22C402645B84}"/>
    <dgm:cxn modelId="{325ABC39-421D-4EB9-A6E6-29E54A99D7EA}" type="presOf" srcId="{741A3A48-1BBD-4379-BD05-10C9B860AE1A}" destId="{0055E526-1274-421D-BD28-E93A5739C3C1}" srcOrd="0" destOrd="0" presId="urn:microsoft.com/office/officeart/2005/8/layout/StepDownProcess"/>
    <dgm:cxn modelId="{E1F65445-D810-44C5-B24C-BF1889733427}" type="presOf" srcId="{3AC97FDC-4CCE-461E-BBF0-58A1982F52D8}" destId="{8B7CD9A8-D28D-499B-94CE-BE9FBFEE543D}" srcOrd="0" destOrd="1" presId="urn:microsoft.com/office/officeart/2005/8/layout/StepDownProcess"/>
    <dgm:cxn modelId="{4289EF69-E75B-4313-8887-2D9F8E5BA206}" srcId="{B341ADED-62C4-47B1-850E-D1937F9660DF}" destId="{741A3A48-1BBD-4379-BD05-10C9B860AE1A}" srcOrd="0" destOrd="0" parTransId="{E8DC9FCC-31AF-4632-B8ED-A251C16ED768}" sibTransId="{A7C9F3B2-CC1B-4DB8-9FA0-C77855ACE603}"/>
    <dgm:cxn modelId="{8CB51873-EC05-4D5C-A661-3A4E29363F52}" type="presOf" srcId="{BB4EEC9F-850A-4F12-A6E5-A4C9B912630E}" destId="{AFA9416D-A47A-43B5-B62C-F204F8F0AB76}" srcOrd="0" destOrd="0" presId="urn:microsoft.com/office/officeart/2005/8/layout/StepDownProcess"/>
    <dgm:cxn modelId="{D1D91A73-98BA-4EE0-A026-EA829A7ED348}" type="presOf" srcId="{5645AD92-B9A8-4F15-904E-5967B95265C9}" destId="{AD3A5CD7-9F25-46FF-973C-0308521EB898}" srcOrd="0" destOrd="0" presId="urn:microsoft.com/office/officeart/2005/8/layout/StepDownProcess"/>
    <dgm:cxn modelId="{A450B45A-5F86-4837-A6FE-6035A724A3D5}" srcId="{194A6AD9-43AA-4A93-A5AD-752D46A5019E}" destId="{BB4EEC9F-850A-4F12-A6E5-A4C9B912630E}" srcOrd="2" destOrd="0" parTransId="{915899FB-B0EE-4C48-A61F-15128A8BB59F}" sibTransId="{83DA2131-6C77-4353-8807-685E7D2938BF}"/>
    <dgm:cxn modelId="{DBED0983-9FB5-462B-BEE8-78F080761E62}" srcId="{5645AD92-B9A8-4F15-904E-5967B95265C9}" destId="{3AC97FDC-4CCE-461E-BBF0-58A1982F52D8}" srcOrd="1" destOrd="0" parTransId="{9A2936C2-6AD4-454A-9826-EAC155E01ED7}" sibTransId="{50326982-BB09-4F11-BE4A-9E74F236AB15}"/>
    <dgm:cxn modelId="{13F5AD85-F744-4B9B-819B-8603711AA7F0}" srcId="{BB4EEC9F-850A-4F12-A6E5-A4C9B912630E}" destId="{4C295686-09E7-4F3B-8276-27E688887E88}" srcOrd="1" destOrd="0" parTransId="{F0E5B1B3-6DB0-47AB-957C-CF43C2362DA7}" sibTransId="{3AAD025B-D659-43B1-A663-0E2C5C67FF03}"/>
    <dgm:cxn modelId="{25602C95-5B9E-4C51-BF45-1D2EF9D7476E}" srcId="{194A6AD9-43AA-4A93-A5AD-752D46A5019E}" destId="{B341ADED-62C4-47B1-850E-D1937F9660DF}" srcOrd="0" destOrd="0" parTransId="{730B4034-CD7A-4429-B7E1-DB27D047B45B}" sibTransId="{09490354-A5BB-462F-9171-A4330DEE171E}"/>
    <dgm:cxn modelId="{E3364795-A223-4587-8F97-D8708D979A58}" type="presOf" srcId="{194A6AD9-43AA-4A93-A5AD-752D46A5019E}" destId="{F118B59E-56DD-42CC-BDC0-6439ABF6EB25}" srcOrd="0" destOrd="0" presId="urn:microsoft.com/office/officeart/2005/8/layout/StepDownProcess"/>
    <dgm:cxn modelId="{932E52AB-6CCD-43E2-B25B-25AC05939590}" type="presOf" srcId="{B341ADED-62C4-47B1-850E-D1937F9660DF}" destId="{2EA911AE-4AC7-4D95-8FD0-845A51A05F3C}" srcOrd="0" destOrd="0" presId="urn:microsoft.com/office/officeart/2005/8/layout/StepDownProcess"/>
    <dgm:cxn modelId="{B71478DE-135A-48FB-A379-24412EBCDEAF}" srcId="{194A6AD9-43AA-4A93-A5AD-752D46A5019E}" destId="{5645AD92-B9A8-4F15-904E-5967B95265C9}" srcOrd="1" destOrd="0" parTransId="{DEDF2705-4299-4258-A72E-6823A25CA7A3}" sibTransId="{2392D156-55CD-46A3-8352-4974EBB596F0}"/>
    <dgm:cxn modelId="{307DA7E2-CB57-4437-A839-F4A56F71D46C}" type="presOf" srcId="{4C295686-09E7-4F3B-8276-27E688887E88}" destId="{552734C4-C517-4F99-B05E-1A9BBE5571BC}" srcOrd="0" destOrd="1" presId="urn:microsoft.com/office/officeart/2005/8/layout/StepDownProcess"/>
    <dgm:cxn modelId="{77DDDCEB-A358-4D33-8ADA-675A9DA7DB51}" srcId="{B341ADED-62C4-47B1-850E-D1937F9660DF}" destId="{510B6806-1E3A-4C4C-A0FE-ED4B4B81C02D}" srcOrd="1" destOrd="0" parTransId="{D66B2E98-9249-40BF-A08A-E55FC8D339DD}" sibTransId="{FA4C6951-FFC8-4D63-B187-AD779DE11EC4}"/>
    <dgm:cxn modelId="{76EA94EC-8BE7-4F60-A054-D8E07D93089B}" type="presOf" srcId="{8E54A845-42E9-4CED-8154-D643F1806270}" destId="{8B7CD9A8-D28D-499B-94CE-BE9FBFEE543D}" srcOrd="0" destOrd="0" presId="urn:microsoft.com/office/officeart/2005/8/layout/StepDownProcess"/>
    <dgm:cxn modelId="{EBD400F4-689B-44D0-9C35-008A5B1F568E}" srcId="{BB4EEC9F-850A-4F12-A6E5-A4C9B912630E}" destId="{1A804D13-45A5-4BFF-BF11-1A4C7F030CAC}" srcOrd="0" destOrd="0" parTransId="{9B455463-D2DB-4E98-885B-29490D097BEC}" sibTransId="{CCF6633B-EE39-47EC-9280-2D4BDCEBD507}"/>
    <dgm:cxn modelId="{AD43EBFF-3A6D-49CD-96A6-221297AD6A7C}" type="presOf" srcId="{510B6806-1E3A-4C4C-A0FE-ED4B4B81C02D}" destId="{0055E526-1274-421D-BD28-E93A5739C3C1}" srcOrd="0" destOrd="1" presId="urn:microsoft.com/office/officeart/2005/8/layout/StepDownProcess"/>
    <dgm:cxn modelId="{5723F72C-86F8-4F6F-BDE9-77E9BD59F29A}" type="presParOf" srcId="{F118B59E-56DD-42CC-BDC0-6439ABF6EB25}" destId="{66857E31-A269-4BB6-B8BE-ABDFAA24DCB4}" srcOrd="0" destOrd="0" presId="urn:microsoft.com/office/officeart/2005/8/layout/StepDownProcess"/>
    <dgm:cxn modelId="{9DF5179F-FB8E-44B4-AA0A-70E69BF025B4}" type="presParOf" srcId="{66857E31-A269-4BB6-B8BE-ABDFAA24DCB4}" destId="{C50775F2-0DD0-4E52-A3CF-C7C26C05E504}" srcOrd="0" destOrd="0" presId="urn:microsoft.com/office/officeart/2005/8/layout/StepDownProcess"/>
    <dgm:cxn modelId="{B385D99D-F403-4543-BAF7-0B7C7E82131A}" type="presParOf" srcId="{66857E31-A269-4BB6-B8BE-ABDFAA24DCB4}" destId="{2EA911AE-4AC7-4D95-8FD0-845A51A05F3C}" srcOrd="1" destOrd="0" presId="urn:microsoft.com/office/officeart/2005/8/layout/StepDownProcess"/>
    <dgm:cxn modelId="{814F2E5C-42E9-425E-93D4-CDE6BA89F6A0}" type="presParOf" srcId="{66857E31-A269-4BB6-B8BE-ABDFAA24DCB4}" destId="{0055E526-1274-421D-BD28-E93A5739C3C1}" srcOrd="2" destOrd="0" presId="urn:microsoft.com/office/officeart/2005/8/layout/StepDownProcess"/>
    <dgm:cxn modelId="{502C9061-B9ED-4903-8129-B2FD91D05F65}" type="presParOf" srcId="{F118B59E-56DD-42CC-BDC0-6439ABF6EB25}" destId="{F43D0B03-9645-4699-B749-E8FD7D0167C3}" srcOrd="1" destOrd="0" presId="urn:microsoft.com/office/officeart/2005/8/layout/StepDownProcess"/>
    <dgm:cxn modelId="{750D96CB-8EB7-444E-AFB2-9002BD2F7A55}" type="presParOf" srcId="{F118B59E-56DD-42CC-BDC0-6439ABF6EB25}" destId="{617F0D78-E352-4DF6-B580-032E00FA4F49}" srcOrd="2" destOrd="0" presId="urn:microsoft.com/office/officeart/2005/8/layout/StepDownProcess"/>
    <dgm:cxn modelId="{D2268385-0836-41B9-AA32-38619EAC1DF4}" type="presParOf" srcId="{617F0D78-E352-4DF6-B580-032E00FA4F49}" destId="{094A71FE-B06F-4469-8BEA-109172452CBF}" srcOrd="0" destOrd="0" presId="urn:microsoft.com/office/officeart/2005/8/layout/StepDownProcess"/>
    <dgm:cxn modelId="{212480FF-C7E7-4543-9C47-7AA0D413E456}" type="presParOf" srcId="{617F0D78-E352-4DF6-B580-032E00FA4F49}" destId="{AD3A5CD7-9F25-46FF-973C-0308521EB898}" srcOrd="1" destOrd="0" presId="urn:microsoft.com/office/officeart/2005/8/layout/StepDownProcess"/>
    <dgm:cxn modelId="{E1ED1337-D518-4721-9A09-A2AABF8444A7}" type="presParOf" srcId="{617F0D78-E352-4DF6-B580-032E00FA4F49}" destId="{8B7CD9A8-D28D-499B-94CE-BE9FBFEE543D}" srcOrd="2" destOrd="0" presId="urn:microsoft.com/office/officeart/2005/8/layout/StepDownProcess"/>
    <dgm:cxn modelId="{04252877-7BF8-439A-BA58-5F852653DF3A}" type="presParOf" srcId="{F118B59E-56DD-42CC-BDC0-6439ABF6EB25}" destId="{7B382A06-E340-45D5-9959-AC92045C3DE9}" srcOrd="3" destOrd="0" presId="urn:microsoft.com/office/officeart/2005/8/layout/StepDownProcess"/>
    <dgm:cxn modelId="{6973231D-0A73-4BD5-B986-07371129772A}" type="presParOf" srcId="{F118B59E-56DD-42CC-BDC0-6439ABF6EB25}" destId="{682EAF95-89B9-4DE4-B36C-8E7378BAAB8E}" srcOrd="4" destOrd="0" presId="urn:microsoft.com/office/officeart/2005/8/layout/StepDownProcess"/>
    <dgm:cxn modelId="{4EEA419A-4F48-494F-BA3C-90BAB7E955AE}" type="presParOf" srcId="{682EAF95-89B9-4DE4-B36C-8E7378BAAB8E}" destId="{AFA9416D-A47A-43B5-B62C-F204F8F0AB76}" srcOrd="0" destOrd="0" presId="urn:microsoft.com/office/officeart/2005/8/layout/StepDownProcess"/>
    <dgm:cxn modelId="{38BD88B7-B071-4CA7-A7B2-0EAB3616E03B}" type="presParOf" srcId="{682EAF95-89B9-4DE4-B36C-8E7378BAAB8E}" destId="{552734C4-C517-4F99-B05E-1A9BBE5571B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94E144B-7655-48BD-9163-B4DB5ADD1D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529B9E2-852E-4E76-BA29-87FBDEB289A0}">
      <dgm:prSet/>
      <dgm:spPr/>
      <dgm:t>
        <a:bodyPr/>
        <a:lstStyle/>
        <a:p>
          <a:r>
            <a:rPr lang="es-ES" dirty="0"/>
            <a:t>“No fue posible el perdón”. La guerra continuó en otros frentes. </a:t>
          </a:r>
          <a:endParaRPr lang="en-US" dirty="0"/>
        </a:p>
      </dgm:t>
    </dgm:pt>
    <dgm:pt modelId="{136D17D8-9603-47DC-9283-0DCA482168F6}" type="parTrans" cxnId="{94597CDF-E61A-4E03-BE20-0BB0E56A283A}">
      <dgm:prSet/>
      <dgm:spPr/>
      <dgm:t>
        <a:bodyPr/>
        <a:lstStyle/>
        <a:p>
          <a:endParaRPr lang="en-US"/>
        </a:p>
      </dgm:t>
    </dgm:pt>
    <dgm:pt modelId="{92D04172-F988-4B09-ADE8-2DC2B6F2D3CB}" type="sibTrans" cxnId="{94597CDF-E61A-4E03-BE20-0BB0E56A283A}">
      <dgm:prSet/>
      <dgm:spPr/>
      <dgm:t>
        <a:bodyPr/>
        <a:lstStyle/>
        <a:p>
          <a:endParaRPr lang="en-US"/>
        </a:p>
      </dgm:t>
    </dgm:pt>
    <dgm:pt modelId="{0D8FB36C-03C4-4F50-A106-103B731AD16C}">
      <dgm:prSet/>
      <dgm:spPr/>
      <dgm:t>
        <a:bodyPr/>
        <a:lstStyle/>
        <a:p>
          <a:pPr algn="ctr"/>
          <a:r>
            <a:rPr lang="es-ES" dirty="0"/>
            <a:t>Años 40</a:t>
          </a:r>
          <a:endParaRPr lang="en-US" dirty="0"/>
        </a:p>
      </dgm:t>
    </dgm:pt>
    <dgm:pt modelId="{3011B1B4-D0F0-420C-984A-3248588074EA}" type="parTrans" cxnId="{197B64BA-98FF-4CF5-8D3F-CF7741A90182}">
      <dgm:prSet/>
      <dgm:spPr/>
      <dgm:t>
        <a:bodyPr/>
        <a:lstStyle/>
        <a:p>
          <a:endParaRPr lang="en-US"/>
        </a:p>
      </dgm:t>
    </dgm:pt>
    <dgm:pt modelId="{91749E3E-5FA1-4D0B-AC8C-FFF35FFC1477}" type="sibTrans" cxnId="{197B64BA-98FF-4CF5-8D3F-CF7741A90182}">
      <dgm:prSet/>
      <dgm:spPr/>
      <dgm:t>
        <a:bodyPr/>
        <a:lstStyle/>
        <a:p>
          <a:endParaRPr lang="en-US"/>
        </a:p>
      </dgm:t>
    </dgm:pt>
    <dgm:pt modelId="{9B9880C6-642A-490A-B23C-8CD42A2DF0EC}">
      <dgm:prSet/>
      <dgm:spPr/>
      <dgm:t>
        <a:bodyPr/>
        <a:lstStyle/>
        <a:p>
          <a:r>
            <a:rPr lang="es-ES" dirty="0"/>
            <a:t>Guerrilla Antifranquista </a:t>
          </a:r>
          <a:r>
            <a:rPr lang="es-ES" dirty="0">
              <a:sym typeface="Wingdings" panose="05000000000000000000" pitchFamily="2" charset="2"/>
            </a:rPr>
            <a:t></a:t>
          </a:r>
          <a:r>
            <a:rPr lang="es-ES" dirty="0"/>
            <a:t> Con un carácter defensivo y para acoger a los huidos. Articuladas por el PCE tras la invasión del Valle de Arán (1944).</a:t>
          </a:r>
          <a:endParaRPr lang="en-US" dirty="0"/>
        </a:p>
      </dgm:t>
    </dgm:pt>
    <dgm:pt modelId="{76C7F703-A2F3-48B9-B33F-4A4D0D20C9FA}" type="parTrans" cxnId="{B6374549-E68A-43DB-B6E5-6F89B9FD1ED7}">
      <dgm:prSet/>
      <dgm:spPr/>
      <dgm:t>
        <a:bodyPr/>
        <a:lstStyle/>
        <a:p>
          <a:endParaRPr lang="en-US"/>
        </a:p>
      </dgm:t>
    </dgm:pt>
    <dgm:pt modelId="{0E54813E-F13A-467F-9A00-1D292DA9B7D6}" type="sibTrans" cxnId="{B6374549-E68A-43DB-B6E5-6F89B9FD1ED7}">
      <dgm:prSet/>
      <dgm:spPr/>
      <dgm:t>
        <a:bodyPr/>
        <a:lstStyle/>
        <a:p>
          <a:endParaRPr lang="en-US"/>
        </a:p>
      </dgm:t>
    </dgm:pt>
    <dgm:pt modelId="{D4DB22FD-01B0-4A57-A523-EC83C56D4468}">
      <dgm:prSet/>
      <dgm:spPr/>
      <dgm:t>
        <a:bodyPr/>
        <a:lstStyle/>
        <a:p>
          <a:r>
            <a:rPr lang="es-ES" dirty="0"/>
            <a:t>Cárceles </a:t>
          </a:r>
          <a:r>
            <a:rPr lang="es-ES" dirty="0">
              <a:sym typeface="Wingdings" panose="05000000000000000000" pitchFamily="2" charset="2"/>
            </a:rPr>
            <a:t></a:t>
          </a:r>
          <a:r>
            <a:rPr lang="es-ES" dirty="0"/>
            <a:t> Desempeñando un papel fundamental las mujeres en la creación de redes de apoyo; “Mujeres de Preso” (Abad </a:t>
          </a:r>
          <a:r>
            <a:rPr lang="es-ES" dirty="0" err="1"/>
            <a:t>Buil</a:t>
          </a:r>
          <a:r>
            <a:rPr lang="es-ES" dirty="0"/>
            <a:t>, 2012). </a:t>
          </a:r>
          <a:endParaRPr lang="en-US" dirty="0"/>
        </a:p>
      </dgm:t>
    </dgm:pt>
    <dgm:pt modelId="{08129002-8464-4CF6-ADCC-36CB80FBE514}" type="parTrans" cxnId="{DD8E9EC0-E554-4A4A-A56C-8659D8215FF4}">
      <dgm:prSet/>
      <dgm:spPr/>
      <dgm:t>
        <a:bodyPr/>
        <a:lstStyle/>
        <a:p>
          <a:endParaRPr lang="en-US"/>
        </a:p>
      </dgm:t>
    </dgm:pt>
    <dgm:pt modelId="{F61AE529-89DA-4219-AFC4-FCD868FB4B8F}" type="sibTrans" cxnId="{DD8E9EC0-E554-4A4A-A56C-8659D8215FF4}">
      <dgm:prSet/>
      <dgm:spPr/>
      <dgm:t>
        <a:bodyPr/>
        <a:lstStyle/>
        <a:p>
          <a:endParaRPr lang="en-US"/>
        </a:p>
      </dgm:t>
    </dgm:pt>
    <dgm:pt modelId="{4A93A2C3-6EFA-4B11-9ECE-26DC31C53432}">
      <dgm:prSet/>
      <dgm:spPr/>
      <dgm:t>
        <a:bodyPr/>
        <a:lstStyle/>
        <a:p>
          <a:r>
            <a:rPr lang="es-ES" dirty="0"/>
            <a:t>Exilio </a:t>
          </a:r>
          <a:r>
            <a:rPr lang="es-ES" dirty="0">
              <a:sym typeface="Wingdings" panose="05000000000000000000" pitchFamily="2" charset="2"/>
            </a:rPr>
            <a:t> Alrededor de </a:t>
          </a:r>
          <a:r>
            <a:rPr lang="es-ES" dirty="0"/>
            <a:t>500.000 personas marcharon a América, Francia y Norte de África.  </a:t>
          </a:r>
          <a:endParaRPr lang="en-US" dirty="0"/>
        </a:p>
      </dgm:t>
    </dgm:pt>
    <dgm:pt modelId="{C5754375-3DD4-487E-A623-B110D03FBEAE}" type="parTrans" cxnId="{3ED2FA15-B69C-40B9-B605-572B868753D9}">
      <dgm:prSet/>
      <dgm:spPr/>
      <dgm:t>
        <a:bodyPr/>
        <a:lstStyle/>
        <a:p>
          <a:endParaRPr lang="en-US"/>
        </a:p>
      </dgm:t>
    </dgm:pt>
    <dgm:pt modelId="{67B1DBE0-8880-44FE-A3F9-F63BFB4C1D7B}" type="sibTrans" cxnId="{3ED2FA15-B69C-40B9-B605-572B868753D9}">
      <dgm:prSet/>
      <dgm:spPr/>
      <dgm:t>
        <a:bodyPr/>
        <a:lstStyle/>
        <a:p>
          <a:endParaRPr lang="en-US"/>
        </a:p>
      </dgm:t>
    </dgm:pt>
    <dgm:pt modelId="{15314A14-98DE-48CC-A793-32EFD27A89B1}" type="pres">
      <dgm:prSet presAssocID="{794E144B-7655-48BD-9163-B4DB5ADD1D55}" presName="linear" presStyleCnt="0">
        <dgm:presLayoutVars>
          <dgm:animLvl val="lvl"/>
          <dgm:resizeHandles val="exact"/>
        </dgm:presLayoutVars>
      </dgm:prSet>
      <dgm:spPr/>
    </dgm:pt>
    <dgm:pt modelId="{A0F7B317-EE55-4A11-99F6-C8FC30BAFB3C}" type="pres">
      <dgm:prSet presAssocID="{B529B9E2-852E-4E76-BA29-87FBDEB289A0}" presName="parentText" presStyleLbl="node1" presStyleIdx="0" presStyleCnt="2">
        <dgm:presLayoutVars>
          <dgm:chMax val="0"/>
          <dgm:bulletEnabled val="1"/>
        </dgm:presLayoutVars>
      </dgm:prSet>
      <dgm:spPr/>
    </dgm:pt>
    <dgm:pt modelId="{2445F8AB-1D5E-4D26-AA8D-1339DAC1E96E}" type="pres">
      <dgm:prSet presAssocID="{92D04172-F988-4B09-ADE8-2DC2B6F2D3CB}" presName="spacer" presStyleCnt="0"/>
      <dgm:spPr/>
    </dgm:pt>
    <dgm:pt modelId="{736B39A0-6A26-45EC-A8D9-BF52DC991F1E}" type="pres">
      <dgm:prSet presAssocID="{0D8FB36C-03C4-4F50-A106-103B731AD16C}" presName="parentText" presStyleLbl="node1" presStyleIdx="1" presStyleCnt="2">
        <dgm:presLayoutVars>
          <dgm:chMax val="0"/>
          <dgm:bulletEnabled val="1"/>
        </dgm:presLayoutVars>
      </dgm:prSet>
      <dgm:spPr/>
    </dgm:pt>
    <dgm:pt modelId="{10E5CC84-9716-4601-AF18-3348D54F0EB4}" type="pres">
      <dgm:prSet presAssocID="{0D8FB36C-03C4-4F50-A106-103B731AD16C}" presName="childText" presStyleLbl="revTx" presStyleIdx="0" presStyleCnt="1">
        <dgm:presLayoutVars>
          <dgm:bulletEnabled val="1"/>
        </dgm:presLayoutVars>
      </dgm:prSet>
      <dgm:spPr/>
    </dgm:pt>
  </dgm:ptLst>
  <dgm:cxnLst>
    <dgm:cxn modelId="{3ED2FA15-B69C-40B9-B605-572B868753D9}" srcId="{0D8FB36C-03C4-4F50-A106-103B731AD16C}" destId="{4A93A2C3-6EFA-4B11-9ECE-26DC31C53432}" srcOrd="2" destOrd="0" parTransId="{C5754375-3DD4-487E-A623-B110D03FBEAE}" sibTransId="{67B1DBE0-8880-44FE-A3F9-F63BFB4C1D7B}"/>
    <dgm:cxn modelId="{53867A2F-A74F-41BA-AAC6-14C341F5C8DC}" type="presOf" srcId="{9B9880C6-642A-490A-B23C-8CD42A2DF0EC}" destId="{10E5CC84-9716-4601-AF18-3348D54F0EB4}" srcOrd="0" destOrd="0" presId="urn:microsoft.com/office/officeart/2005/8/layout/vList2"/>
    <dgm:cxn modelId="{E92DBC3D-DC8C-46FB-8CD0-981A7D8CCFB0}" type="presOf" srcId="{0D8FB36C-03C4-4F50-A106-103B731AD16C}" destId="{736B39A0-6A26-45EC-A8D9-BF52DC991F1E}" srcOrd="0" destOrd="0" presId="urn:microsoft.com/office/officeart/2005/8/layout/vList2"/>
    <dgm:cxn modelId="{B6374549-E68A-43DB-B6E5-6F89B9FD1ED7}" srcId="{0D8FB36C-03C4-4F50-A106-103B731AD16C}" destId="{9B9880C6-642A-490A-B23C-8CD42A2DF0EC}" srcOrd="0" destOrd="0" parTransId="{76C7F703-A2F3-48B9-B33F-4A4D0D20C9FA}" sibTransId="{0E54813E-F13A-467F-9A00-1D292DA9B7D6}"/>
    <dgm:cxn modelId="{37EFD454-8298-4573-9F08-A12F580E8928}" type="presOf" srcId="{B529B9E2-852E-4E76-BA29-87FBDEB289A0}" destId="{A0F7B317-EE55-4A11-99F6-C8FC30BAFB3C}" srcOrd="0" destOrd="0" presId="urn:microsoft.com/office/officeart/2005/8/layout/vList2"/>
    <dgm:cxn modelId="{197B64BA-98FF-4CF5-8D3F-CF7741A90182}" srcId="{794E144B-7655-48BD-9163-B4DB5ADD1D55}" destId="{0D8FB36C-03C4-4F50-A106-103B731AD16C}" srcOrd="1" destOrd="0" parTransId="{3011B1B4-D0F0-420C-984A-3248588074EA}" sibTransId="{91749E3E-5FA1-4D0B-AC8C-FFF35FFC1477}"/>
    <dgm:cxn modelId="{DD8E9EC0-E554-4A4A-A56C-8659D8215FF4}" srcId="{0D8FB36C-03C4-4F50-A106-103B731AD16C}" destId="{D4DB22FD-01B0-4A57-A523-EC83C56D4468}" srcOrd="1" destOrd="0" parTransId="{08129002-8464-4CF6-ADCC-36CB80FBE514}" sibTransId="{F61AE529-89DA-4219-AFC4-FCD868FB4B8F}"/>
    <dgm:cxn modelId="{94597CDF-E61A-4E03-BE20-0BB0E56A283A}" srcId="{794E144B-7655-48BD-9163-B4DB5ADD1D55}" destId="{B529B9E2-852E-4E76-BA29-87FBDEB289A0}" srcOrd="0" destOrd="0" parTransId="{136D17D8-9603-47DC-9283-0DCA482168F6}" sibTransId="{92D04172-F988-4B09-ADE8-2DC2B6F2D3CB}"/>
    <dgm:cxn modelId="{57E6C4F2-694B-4B98-95F7-62EED54A82C5}" type="presOf" srcId="{4A93A2C3-6EFA-4B11-9ECE-26DC31C53432}" destId="{10E5CC84-9716-4601-AF18-3348D54F0EB4}" srcOrd="0" destOrd="2" presId="urn:microsoft.com/office/officeart/2005/8/layout/vList2"/>
    <dgm:cxn modelId="{72295AF4-DCDE-43BD-85D1-FE736774A373}" type="presOf" srcId="{D4DB22FD-01B0-4A57-A523-EC83C56D4468}" destId="{10E5CC84-9716-4601-AF18-3348D54F0EB4}" srcOrd="0" destOrd="1" presId="urn:microsoft.com/office/officeart/2005/8/layout/vList2"/>
    <dgm:cxn modelId="{9F86C2F5-C7AE-4259-8BF8-DBE50417DADD}" type="presOf" srcId="{794E144B-7655-48BD-9163-B4DB5ADD1D55}" destId="{15314A14-98DE-48CC-A793-32EFD27A89B1}" srcOrd="0" destOrd="0" presId="urn:microsoft.com/office/officeart/2005/8/layout/vList2"/>
    <dgm:cxn modelId="{51439599-9D99-453C-AB29-02EFD160D7BE}" type="presParOf" srcId="{15314A14-98DE-48CC-A793-32EFD27A89B1}" destId="{A0F7B317-EE55-4A11-99F6-C8FC30BAFB3C}" srcOrd="0" destOrd="0" presId="urn:microsoft.com/office/officeart/2005/8/layout/vList2"/>
    <dgm:cxn modelId="{30AB4781-5EB3-4468-B299-C563ED3694DD}" type="presParOf" srcId="{15314A14-98DE-48CC-A793-32EFD27A89B1}" destId="{2445F8AB-1D5E-4D26-AA8D-1339DAC1E96E}" srcOrd="1" destOrd="0" presId="urn:microsoft.com/office/officeart/2005/8/layout/vList2"/>
    <dgm:cxn modelId="{580C66AF-8DE1-48AE-B587-D4DFDCDCC7DA}" type="presParOf" srcId="{15314A14-98DE-48CC-A793-32EFD27A89B1}" destId="{736B39A0-6A26-45EC-A8D9-BF52DC991F1E}" srcOrd="2" destOrd="0" presId="urn:microsoft.com/office/officeart/2005/8/layout/vList2"/>
    <dgm:cxn modelId="{5F87EC44-B62D-4729-9565-ED0AC5A56D77}" type="presParOf" srcId="{15314A14-98DE-48CC-A793-32EFD27A89B1}" destId="{10E5CC84-9716-4601-AF18-3348D54F0EB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08E12-1AA9-4540-852D-6D3695C2ED1E}">
      <dsp:nvSpPr>
        <dsp:cNvPr id="0" name=""/>
        <dsp:cNvSpPr/>
      </dsp:nvSpPr>
      <dsp:spPr>
        <a:xfrm>
          <a:off x="0" y="2592"/>
          <a:ext cx="3690257" cy="750397"/>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¿Fascismo?; ¿Totalitarismo?</a:t>
          </a:r>
          <a:r>
            <a:rPr lang="en-US" sz="1600" kern="1200" dirty="0"/>
            <a:t>; </a:t>
          </a:r>
          <a:r>
            <a:rPr lang="es-ES" sz="1600" kern="1200" dirty="0"/>
            <a:t>¿Autoritarismo?</a:t>
          </a:r>
          <a:r>
            <a:rPr lang="en-US" sz="1600" kern="1200" dirty="0"/>
            <a:t>; </a:t>
          </a:r>
          <a:r>
            <a:rPr lang="es-ES" sz="1600" kern="1200" dirty="0"/>
            <a:t>¿Dictadura?</a:t>
          </a:r>
          <a:r>
            <a:rPr lang="en-US" sz="1600" kern="1200" dirty="0"/>
            <a:t>; </a:t>
          </a:r>
          <a:r>
            <a:rPr lang="es-ES" sz="1600" kern="1200" dirty="0"/>
            <a:t>¿Estado napoleónico?...</a:t>
          </a:r>
          <a:endParaRPr lang="en-US" sz="1600" kern="1200" dirty="0"/>
        </a:p>
      </dsp:txBody>
      <dsp:txXfrm>
        <a:off x="36631" y="39223"/>
        <a:ext cx="3616995" cy="677135"/>
      </dsp:txXfrm>
    </dsp:sp>
    <dsp:sp modelId="{5C651049-AE54-449B-BB05-352872B6B471}">
      <dsp:nvSpPr>
        <dsp:cNvPr id="0" name=""/>
        <dsp:cNvSpPr/>
      </dsp:nvSpPr>
      <dsp:spPr>
        <a:xfrm>
          <a:off x="0" y="765141"/>
          <a:ext cx="3690257" cy="750397"/>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En 1939 Franco lo definió así:</a:t>
          </a:r>
          <a:endParaRPr lang="en-US" sz="1600" kern="1200" dirty="0"/>
        </a:p>
      </dsp:txBody>
      <dsp:txXfrm>
        <a:off x="36631" y="801772"/>
        <a:ext cx="3616995" cy="677135"/>
      </dsp:txXfrm>
    </dsp:sp>
    <dsp:sp modelId="{4FB3B0C0-A6DE-4017-B7FC-2037627E2CB4}">
      <dsp:nvSpPr>
        <dsp:cNvPr id="0" name=""/>
        <dsp:cNvSpPr/>
      </dsp:nvSpPr>
      <dsp:spPr>
        <a:xfrm>
          <a:off x="0" y="1515538"/>
          <a:ext cx="3690257" cy="532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66"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s-ES" sz="1400" kern="1200" dirty="0"/>
            <a:t>“Fragmento del Discurso de la Victoria”:  </a:t>
          </a:r>
          <a:r>
            <a:rPr lang="es-ES" sz="1400" kern="1200" dirty="0">
              <a:hlinkClick xmlns:r="http://schemas.openxmlformats.org/officeDocument/2006/relationships" r:id="rId1"/>
            </a:rPr>
            <a:t>https://www.youtube.com/watch?v=ss-yZ3GZyTg</a:t>
          </a:r>
          <a:r>
            <a:rPr lang="es-ES" sz="1400" kern="1200" dirty="0"/>
            <a:t> </a:t>
          </a:r>
          <a:endParaRPr lang="en-US" sz="1400" kern="1200" dirty="0"/>
        </a:p>
      </dsp:txBody>
      <dsp:txXfrm>
        <a:off x="0" y="1515538"/>
        <a:ext cx="3690257" cy="532797"/>
      </dsp:txXfrm>
    </dsp:sp>
    <dsp:sp modelId="{759158B8-4609-4F75-A3F7-EEAFEF95673A}">
      <dsp:nvSpPr>
        <dsp:cNvPr id="0" name=""/>
        <dsp:cNvSpPr/>
      </dsp:nvSpPr>
      <dsp:spPr>
        <a:xfrm>
          <a:off x="0" y="2048336"/>
          <a:ext cx="3690257" cy="750397"/>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Algunas consideraciones sobre España, Franco y el Fascismo:</a:t>
          </a:r>
          <a:endParaRPr lang="en-US" sz="1800" kern="1200" dirty="0"/>
        </a:p>
      </dsp:txBody>
      <dsp:txXfrm>
        <a:off x="36631" y="2084967"/>
        <a:ext cx="3616995" cy="677135"/>
      </dsp:txXfrm>
    </dsp:sp>
    <dsp:sp modelId="{6BDC4427-D11E-4A01-A5AA-ABC9C9E5CF5C}">
      <dsp:nvSpPr>
        <dsp:cNvPr id="0" name=""/>
        <dsp:cNvSpPr/>
      </dsp:nvSpPr>
      <dsp:spPr>
        <a:xfrm>
          <a:off x="0" y="2798733"/>
          <a:ext cx="3690257" cy="1222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166"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s-ES" sz="1400" kern="1200" dirty="0"/>
            <a:t>Julián Casanova: “Italia y España en el siglo XX: el fascismo”, YouTube, </a:t>
          </a:r>
          <a:r>
            <a:rPr lang="es-ES" sz="1400" kern="1200" dirty="0">
              <a:hlinkClick xmlns:r="http://schemas.openxmlformats.org/officeDocument/2006/relationships" r:id="rId2"/>
            </a:rPr>
            <a:t>https://www.youtube.com/watch?v=1zy_zGZewCY</a:t>
          </a:r>
          <a:r>
            <a:rPr lang="es-ES" sz="1400" kern="1200" dirty="0"/>
            <a:t> </a:t>
          </a:r>
          <a:endParaRPr lang="en-US" sz="1400" kern="1200" dirty="0"/>
        </a:p>
        <a:p>
          <a:pPr marL="114300" lvl="1" indent="-114300" algn="l" defTabSz="622300">
            <a:lnSpc>
              <a:spcPct val="90000"/>
            </a:lnSpc>
            <a:spcBef>
              <a:spcPct val="0"/>
            </a:spcBef>
            <a:spcAft>
              <a:spcPct val="20000"/>
            </a:spcAft>
            <a:buChar char="•"/>
          </a:pPr>
          <a:r>
            <a:rPr lang="es-ES" sz="1400" kern="1200" dirty="0"/>
            <a:t>Julián Casanova: “Fascismos”, YouTube, </a:t>
          </a:r>
          <a:r>
            <a:rPr lang="es-ES" sz="1400" kern="1200" dirty="0">
              <a:hlinkClick xmlns:r="http://schemas.openxmlformats.org/officeDocument/2006/relationships" r:id="rId3"/>
            </a:rPr>
            <a:t>https://www.youtube.com/watch?v=sz9oX9ONzro</a:t>
          </a:r>
          <a:r>
            <a:rPr lang="es-ES" sz="1400" kern="1200" dirty="0"/>
            <a:t> </a:t>
          </a:r>
          <a:endParaRPr lang="en-US" sz="1400" kern="1200" dirty="0"/>
        </a:p>
      </dsp:txBody>
      <dsp:txXfrm>
        <a:off x="0" y="2798733"/>
        <a:ext cx="3690257" cy="122281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A38FA-A712-4DCE-8B49-5CDC11A9BAB4}">
      <dsp:nvSpPr>
        <dsp:cNvPr id="0" name=""/>
        <dsp:cNvSpPr/>
      </dsp:nvSpPr>
      <dsp:spPr>
        <a:xfrm>
          <a:off x="0" y="811836"/>
          <a:ext cx="6797675" cy="95471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Década de los 40: hambre, desempleo, reconstrucción nacional. </a:t>
          </a:r>
          <a:endParaRPr lang="en-US" sz="2400" kern="1200"/>
        </a:p>
      </dsp:txBody>
      <dsp:txXfrm>
        <a:off x="46606" y="858442"/>
        <a:ext cx="6704463" cy="861507"/>
      </dsp:txXfrm>
    </dsp:sp>
    <dsp:sp modelId="{5AF3BC0B-7A60-4547-BD96-34C4ACBBE7D8}">
      <dsp:nvSpPr>
        <dsp:cNvPr id="0" name=""/>
        <dsp:cNvSpPr/>
      </dsp:nvSpPr>
      <dsp:spPr>
        <a:xfrm>
          <a:off x="0" y="1835676"/>
          <a:ext cx="6797675" cy="954719"/>
        </a:xfrm>
        <a:prstGeom prst="roundRect">
          <a:avLst/>
        </a:prstGeom>
        <a:solidFill>
          <a:schemeClr val="accent2">
            <a:hueOff val="-443941"/>
            <a:satOff val="-195"/>
            <a:lumOff val="5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Década de los 50:  decenio bisagra, lento despertar social y económico, emigración campo-ciudad</a:t>
          </a:r>
          <a:endParaRPr lang="en-US" sz="2400" kern="1200"/>
        </a:p>
      </dsp:txBody>
      <dsp:txXfrm>
        <a:off x="46606" y="1882282"/>
        <a:ext cx="6704463" cy="861507"/>
      </dsp:txXfrm>
    </dsp:sp>
    <dsp:sp modelId="{87FAD827-96D2-4F95-81E6-4B99818DDEF2}">
      <dsp:nvSpPr>
        <dsp:cNvPr id="0" name=""/>
        <dsp:cNvSpPr/>
      </dsp:nvSpPr>
      <dsp:spPr>
        <a:xfrm>
          <a:off x="0" y="2859516"/>
          <a:ext cx="6797675" cy="954719"/>
        </a:xfrm>
        <a:prstGeom prst="roundRect">
          <a:avLst/>
        </a:prstGeom>
        <a:solidFill>
          <a:schemeClr val="accent2">
            <a:hueOff val="-887883"/>
            <a:satOff val="-391"/>
            <a:lumOff val="104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Década de los 60: modernización económica y social, emigración a Europa</a:t>
          </a:r>
          <a:endParaRPr lang="en-US" sz="2400" kern="1200"/>
        </a:p>
      </dsp:txBody>
      <dsp:txXfrm>
        <a:off x="46606" y="2906122"/>
        <a:ext cx="6704463" cy="861507"/>
      </dsp:txXfrm>
    </dsp:sp>
    <dsp:sp modelId="{A6999AC3-B09E-49A0-A31C-02C39339920A}">
      <dsp:nvSpPr>
        <dsp:cNvPr id="0" name=""/>
        <dsp:cNvSpPr/>
      </dsp:nvSpPr>
      <dsp:spPr>
        <a:xfrm>
          <a:off x="0" y="3883356"/>
          <a:ext cx="6797675" cy="954719"/>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Quinquenio de los 70: movilización social y de nuevo crisis económica</a:t>
          </a:r>
          <a:endParaRPr lang="en-US" sz="2400" kern="1200"/>
        </a:p>
      </dsp:txBody>
      <dsp:txXfrm>
        <a:off x="46606" y="3929962"/>
        <a:ext cx="6704463" cy="8615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BD16C-38F2-4402-8749-62801832E6C4}">
      <dsp:nvSpPr>
        <dsp:cNvPr id="0" name=""/>
        <dsp:cNvSpPr/>
      </dsp:nvSpPr>
      <dsp:spPr>
        <a:xfrm>
          <a:off x="144080" y="281014"/>
          <a:ext cx="3871299" cy="337559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s-ES" sz="1600" kern="1200" dirty="0"/>
            <a:t>Objetivo: autarquía económica</a:t>
          </a:r>
        </a:p>
        <a:p>
          <a:pPr marL="171450" lvl="1" indent="-171450" algn="l" defTabSz="711200">
            <a:lnSpc>
              <a:spcPct val="90000"/>
            </a:lnSpc>
            <a:spcBef>
              <a:spcPct val="0"/>
            </a:spcBef>
            <a:spcAft>
              <a:spcPct val="15000"/>
            </a:spcAft>
            <a:buChar char="•"/>
          </a:pPr>
          <a:r>
            <a:rPr lang="es-ES" sz="1600" kern="1200" dirty="0"/>
            <a:t>Medidas</a:t>
          </a:r>
        </a:p>
        <a:p>
          <a:pPr marL="342900" lvl="2" indent="-171450" algn="l" defTabSz="711200">
            <a:lnSpc>
              <a:spcPct val="90000"/>
            </a:lnSpc>
            <a:spcBef>
              <a:spcPct val="0"/>
            </a:spcBef>
            <a:spcAft>
              <a:spcPct val="15000"/>
            </a:spcAft>
            <a:buChar char="•"/>
          </a:pPr>
          <a:r>
            <a:rPr lang="es-ES" sz="1600" kern="1200" dirty="0"/>
            <a:t>Planificación estatal y creación de empresas públicas</a:t>
          </a:r>
        </a:p>
        <a:p>
          <a:pPr marL="342900" lvl="2" indent="-171450" algn="l" defTabSz="711200">
            <a:lnSpc>
              <a:spcPct val="90000"/>
            </a:lnSpc>
            <a:spcBef>
              <a:spcPct val="0"/>
            </a:spcBef>
            <a:spcAft>
              <a:spcPct val="15000"/>
            </a:spcAft>
            <a:buChar char="•"/>
          </a:pPr>
          <a:r>
            <a:rPr lang="es-ES" sz="1600" kern="1200" dirty="0"/>
            <a:t>Proteccionismo y control mercado exterior</a:t>
          </a:r>
        </a:p>
        <a:p>
          <a:pPr marL="342900" lvl="2" indent="-171450" algn="l" defTabSz="711200">
            <a:lnSpc>
              <a:spcPct val="90000"/>
            </a:lnSpc>
            <a:spcBef>
              <a:spcPct val="0"/>
            </a:spcBef>
            <a:spcAft>
              <a:spcPct val="15000"/>
            </a:spcAft>
            <a:buChar char="•"/>
          </a:pPr>
          <a:r>
            <a:rPr lang="es-ES" sz="1600" kern="1200" dirty="0"/>
            <a:t>Potenciación de la agricultura</a:t>
          </a:r>
        </a:p>
        <a:p>
          <a:pPr marL="171450" lvl="1" indent="-171450" algn="l" defTabSz="711200">
            <a:lnSpc>
              <a:spcPct val="90000"/>
            </a:lnSpc>
            <a:spcBef>
              <a:spcPct val="0"/>
            </a:spcBef>
            <a:spcAft>
              <a:spcPct val="15000"/>
            </a:spcAft>
            <a:buChar char="•"/>
          </a:pPr>
          <a:r>
            <a:rPr lang="es-ES" sz="1600" kern="1200" dirty="0"/>
            <a:t>Resultados: retraso agrícola e industrial; inflación; descenso de la renta nacional; escasez y hambre</a:t>
          </a:r>
        </a:p>
      </dsp:txBody>
      <dsp:txXfrm>
        <a:off x="221762" y="358696"/>
        <a:ext cx="3715935" cy="2496887"/>
      </dsp:txXfrm>
    </dsp:sp>
    <dsp:sp modelId="{23A8BF55-7332-434E-8E45-CD5B58D34DB2}">
      <dsp:nvSpPr>
        <dsp:cNvPr id="0" name=""/>
        <dsp:cNvSpPr/>
      </dsp:nvSpPr>
      <dsp:spPr>
        <a:xfrm>
          <a:off x="1098706" y="741101"/>
          <a:ext cx="3938439" cy="3938439"/>
        </a:xfrm>
        <a:prstGeom prst="leftCircularArrow">
          <a:avLst>
            <a:gd name="adj1" fmla="val 3105"/>
            <a:gd name="adj2" fmla="val 381725"/>
            <a:gd name="adj3" fmla="val 2221586"/>
            <a:gd name="adj4" fmla="val 9088839"/>
            <a:gd name="adj5" fmla="val 362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178192-6AD1-498C-8481-9B56021777A7}">
      <dsp:nvSpPr>
        <dsp:cNvPr id="0" name=""/>
        <dsp:cNvSpPr/>
      </dsp:nvSpPr>
      <dsp:spPr>
        <a:xfrm>
          <a:off x="1419731" y="2958913"/>
          <a:ext cx="2203961" cy="87644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s-ES" sz="2700" kern="1200" dirty="0"/>
            <a:t>Autarquía (1939-1953)</a:t>
          </a:r>
        </a:p>
      </dsp:txBody>
      <dsp:txXfrm>
        <a:off x="1445401" y="2984583"/>
        <a:ext cx="2152621" cy="825102"/>
      </dsp:txXfrm>
    </dsp:sp>
    <dsp:sp modelId="{9270C61A-7D48-449C-BC9F-88CBADF53DB8}">
      <dsp:nvSpPr>
        <dsp:cNvPr id="0" name=""/>
        <dsp:cNvSpPr/>
      </dsp:nvSpPr>
      <dsp:spPr>
        <a:xfrm>
          <a:off x="4711745" y="723365"/>
          <a:ext cx="3081840" cy="340268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s-ES" sz="1600" kern="1200" dirty="0"/>
            <a:t>Modificada con el Plan de Estabilización y los planes de Desarrollo </a:t>
          </a:r>
        </a:p>
        <a:p>
          <a:pPr marL="171450" lvl="1" indent="-171450" algn="l" defTabSz="711200">
            <a:lnSpc>
              <a:spcPct val="90000"/>
            </a:lnSpc>
            <a:spcBef>
              <a:spcPct val="0"/>
            </a:spcBef>
            <a:spcAft>
              <a:spcPct val="15000"/>
            </a:spcAft>
            <a:buChar char="•"/>
          </a:pPr>
          <a:r>
            <a:rPr lang="es-ES" sz="1600" kern="1200" dirty="0"/>
            <a:t>Planteó: Devaluación de la peseta, austeridad en el gasto público,  congelación de salarios, liberalización de mercados, restricción del crédito, y ventajas fiscales para la inversión</a:t>
          </a:r>
        </a:p>
      </dsp:txBody>
      <dsp:txXfrm>
        <a:off x="4790050" y="1530818"/>
        <a:ext cx="2925230" cy="2516931"/>
      </dsp:txXfrm>
    </dsp:sp>
    <dsp:sp modelId="{245BAD47-E8F2-46E7-B371-0B0C0D45A59A}">
      <dsp:nvSpPr>
        <dsp:cNvPr id="0" name=""/>
        <dsp:cNvSpPr/>
      </dsp:nvSpPr>
      <dsp:spPr>
        <a:xfrm>
          <a:off x="5424331" y="-575041"/>
          <a:ext cx="4638859" cy="4638859"/>
        </a:xfrm>
        <a:prstGeom prst="circularArrow">
          <a:avLst>
            <a:gd name="adj1" fmla="val 2637"/>
            <a:gd name="adj2" fmla="val 320548"/>
            <a:gd name="adj3" fmla="val 19428742"/>
            <a:gd name="adj4" fmla="val 12500311"/>
            <a:gd name="adj5" fmla="val 307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F01831-B2AA-45D6-95C8-F28284D68CB9}">
      <dsp:nvSpPr>
        <dsp:cNvPr id="0" name=""/>
        <dsp:cNvSpPr/>
      </dsp:nvSpPr>
      <dsp:spPr>
        <a:xfrm>
          <a:off x="4716934" y="706295"/>
          <a:ext cx="2203961" cy="87644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s-ES" sz="2700" kern="1200" dirty="0"/>
            <a:t>Fracaso de la Autarquía </a:t>
          </a:r>
        </a:p>
      </dsp:txBody>
      <dsp:txXfrm>
        <a:off x="4742604" y="731965"/>
        <a:ext cx="2152621" cy="825102"/>
      </dsp:txXfrm>
    </dsp:sp>
    <dsp:sp modelId="{CB7A2CE4-734F-42DC-BBF1-0011BE1768D5}">
      <dsp:nvSpPr>
        <dsp:cNvPr id="0" name=""/>
        <dsp:cNvSpPr/>
      </dsp:nvSpPr>
      <dsp:spPr>
        <a:xfrm>
          <a:off x="8262041" y="657588"/>
          <a:ext cx="3242087" cy="286421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s-ES" sz="1600" b="1" kern="1200" dirty="0"/>
            <a:t>Objetivos: </a:t>
          </a:r>
          <a:r>
            <a:rPr lang="es-ES" sz="1600" kern="1200" dirty="0"/>
            <a:t>Crecimiento económico, pleno empleo e incorporación de España en la economía internacional.</a:t>
          </a:r>
        </a:p>
        <a:p>
          <a:pPr marL="171450" lvl="1" indent="-171450" algn="l" defTabSz="711200">
            <a:lnSpc>
              <a:spcPct val="90000"/>
            </a:lnSpc>
            <a:spcBef>
              <a:spcPct val="0"/>
            </a:spcBef>
            <a:spcAft>
              <a:spcPct val="15000"/>
            </a:spcAft>
            <a:buChar char="•"/>
          </a:pPr>
          <a:r>
            <a:rPr lang="es-ES" sz="1600" kern="1200" dirty="0"/>
            <a:t>Resultados: crecimiento economía, aumento inversiones económicas y de la exportación , turismo y descontrol urbanístico, desigualdades regionales, éxodo rural, etc.</a:t>
          </a:r>
        </a:p>
      </dsp:txBody>
      <dsp:txXfrm>
        <a:off x="8327954" y="723501"/>
        <a:ext cx="3110261" cy="2118626"/>
      </dsp:txXfrm>
    </dsp:sp>
    <dsp:sp modelId="{EFBE6EEA-BA31-49B7-9658-8B63B07002E0}">
      <dsp:nvSpPr>
        <dsp:cNvPr id="0" name=""/>
        <dsp:cNvSpPr/>
      </dsp:nvSpPr>
      <dsp:spPr>
        <a:xfrm>
          <a:off x="9294340" y="3274378"/>
          <a:ext cx="2203961" cy="87644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s-ES" sz="2700" kern="1200" dirty="0">
              <a:sym typeface="Wingdings" panose="05000000000000000000" pitchFamily="2" charset="2"/>
            </a:rPr>
            <a:t>Desarrollismo (1959-1973)</a:t>
          </a:r>
          <a:endParaRPr lang="es-ES" sz="2700" kern="1200" dirty="0"/>
        </a:p>
      </dsp:txBody>
      <dsp:txXfrm>
        <a:off x="9320010" y="3300048"/>
        <a:ext cx="2152621" cy="825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1AC69D-AAB4-4406-87E4-B0CE51278ADD}">
      <dsp:nvSpPr>
        <dsp:cNvPr id="0" name=""/>
        <dsp:cNvSpPr/>
      </dsp:nvSpPr>
      <dsp:spPr>
        <a:xfrm>
          <a:off x="705143" y="173"/>
          <a:ext cx="2011188" cy="12067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Antiliberalismo</a:t>
          </a:r>
        </a:p>
      </dsp:txBody>
      <dsp:txXfrm>
        <a:off x="705143" y="173"/>
        <a:ext cx="2011188" cy="1206713"/>
      </dsp:txXfrm>
    </dsp:sp>
    <dsp:sp modelId="{10502BDA-4E69-41DE-84D4-95C954C1550B}">
      <dsp:nvSpPr>
        <dsp:cNvPr id="0" name=""/>
        <dsp:cNvSpPr/>
      </dsp:nvSpPr>
      <dsp:spPr>
        <a:xfrm>
          <a:off x="2917451" y="173"/>
          <a:ext cx="2011188" cy="12067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Antiparlamentarismo</a:t>
          </a:r>
        </a:p>
      </dsp:txBody>
      <dsp:txXfrm>
        <a:off x="2917451" y="173"/>
        <a:ext cx="2011188" cy="1206713"/>
      </dsp:txXfrm>
    </dsp:sp>
    <dsp:sp modelId="{87244DFE-3C77-475D-A7C4-CA1C1A643BCF}">
      <dsp:nvSpPr>
        <dsp:cNvPr id="0" name=""/>
        <dsp:cNvSpPr/>
      </dsp:nvSpPr>
      <dsp:spPr>
        <a:xfrm>
          <a:off x="5129759" y="173"/>
          <a:ext cx="2011188" cy="12067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Anticomunismo</a:t>
          </a:r>
        </a:p>
      </dsp:txBody>
      <dsp:txXfrm>
        <a:off x="5129759" y="173"/>
        <a:ext cx="2011188" cy="1206713"/>
      </dsp:txXfrm>
    </dsp:sp>
    <dsp:sp modelId="{BBF40F2E-A492-4378-A08A-50C873A30BB4}">
      <dsp:nvSpPr>
        <dsp:cNvPr id="0" name=""/>
        <dsp:cNvSpPr/>
      </dsp:nvSpPr>
      <dsp:spPr>
        <a:xfrm>
          <a:off x="7342067" y="173"/>
          <a:ext cx="2011188" cy="12067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Visión jerárquica y autoritaria de la política y de la sociedad</a:t>
          </a:r>
        </a:p>
      </dsp:txBody>
      <dsp:txXfrm>
        <a:off x="7342067" y="173"/>
        <a:ext cx="2011188" cy="1206713"/>
      </dsp:txXfrm>
    </dsp:sp>
    <dsp:sp modelId="{DA566307-8EDF-45AF-8CA5-47081EC6BCD3}">
      <dsp:nvSpPr>
        <dsp:cNvPr id="0" name=""/>
        <dsp:cNvSpPr/>
      </dsp:nvSpPr>
      <dsp:spPr>
        <a:xfrm>
          <a:off x="705143" y="1408005"/>
          <a:ext cx="2011188" cy="12067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Nacionalismo exacerbado </a:t>
          </a:r>
        </a:p>
      </dsp:txBody>
      <dsp:txXfrm>
        <a:off x="705143" y="1408005"/>
        <a:ext cx="2011188" cy="1206713"/>
      </dsp:txXfrm>
    </dsp:sp>
    <dsp:sp modelId="{67225FCE-EB31-4498-8F83-42EA0F754389}">
      <dsp:nvSpPr>
        <dsp:cNvPr id="0" name=""/>
        <dsp:cNvSpPr/>
      </dsp:nvSpPr>
      <dsp:spPr>
        <a:xfrm>
          <a:off x="2917451" y="1408005"/>
          <a:ext cx="2011188" cy="12067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Nacional-Sindicalismo</a:t>
          </a:r>
        </a:p>
      </dsp:txBody>
      <dsp:txXfrm>
        <a:off x="2917451" y="1408005"/>
        <a:ext cx="2011188" cy="1206713"/>
      </dsp:txXfrm>
    </dsp:sp>
    <dsp:sp modelId="{E9491BD7-0636-467F-9451-3E63EB32DAA4}">
      <dsp:nvSpPr>
        <dsp:cNvPr id="0" name=""/>
        <dsp:cNvSpPr/>
      </dsp:nvSpPr>
      <dsp:spPr>
        <a:xfrm>
          <a:off x="5129759" y="1408005"/>
          <a:ext cx="2011188" cy="12067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Culto a la personalidad</a:t>
          </a:r>
        </a:p>
      </dsp:txBody>
      <dsp:txXfrm>
        <a:off x="5129759" y="1408005"/>
        <a:ext cx="2011188" cy="1206713"/>
      </dsp:txXfrm>
    </dsp:sp>
    <dsp:sp modelId="{2A2E67F6-343D-4841-837E-A7C7DB05BCF2}">
      <dsp:nvSpPr>
        <dsp:cNvPr id="0" name=""/>
        <dsp:cNvSpPr/>
      </dsp:nvSpPr>
      <dsp:spPr>
        <a:xfrm>
          <a:off x="7342067" y="1408005"/>
          <a:ext cx="2011188" cy="12067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Nacional-catolicismo</a:t>
          </a:r>
        </a:p>
      </dsp:txBody>
      <dsp:txXfrm>
        <a:off x="7342067" y="1408005"/>
        <a:ext cx="2011188" cy="1206713"/>
      </dsp:txXfrm>
    </dsp:sp>
    <dsp:sp modelId="{19AC558E-DB49-4D93-AB44-B0F1BBF1F75C}">
      <dsp:nvSpPr>
        <dsp:cNvPr id="0" name=""/>
        <dsp:cNvSpPr/>
      </dsp:nvSpPr>
      <dsp:spPr>
        <a:xfrm>
          <a:off x="4023605" y="2815838"/>
          <a:ext cx="2011188" cy="12067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Militarismo</a:t>
          </a:r>
        </a:p>
      </dsp:txBody>
      <dsp:txXfrm>
        <a:off x="4023605" y="2815838"/>
        <a:ext cx="2011188" cy="12067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5CED2-AA20-43AA-92F6-3718532CDAAA}">
      <dsp:nvSpPr>
        <dsp:cNvPr id="0" name=""/>
        <dsp:cNvSpPr/>
      </dsp:nvSpPr>
      <dsp:spPr>
        <a:xfrm>
          <a:off x="7213820" y="3673618"/>
          <a:ext cx="397203" cy="91440"/>
        </a:xfrm>
        <a:custGeom>
          <a:avLst/>
          <a:gdLst/>
          <a:ahLst/>
          <a:cxnLst/>
          <a:rect l="0" t="0" r="0" b="0"/>
          <a:pathLst>
            <a:path>
              <a:moveTo>
                <a:pt x="0" y="45720"/>
              </a:moveTo>
              <a:lnTo>
                <a:pt x="397203" y="4572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75BA57-77D7-448E-90CB-B0F255DDCDD8}">
      <dsp:nvSpPr>
        <dsp:cNvPr id="0" name=""/>
        <dsp:cNvSpPr/>
      </dsp:nvSpPr>
      <dsp:spPr>
        <a:xfrm>
          <a:off x="4830598" y="3673618"/>
          <a:ext cx="397203" cy="91440"/>
        </a:xfrm>
        <a:custGeom>
          <a:avLst/>
          <a:gdLst/>
          <a:ahLst/>
          <a:cxnLst/>
          <a:rect l="0" t="0" r="0" b="0"/>
          <a:pathLst>
            <a:path>
              <a:moveTo>
                <a:pt x="0" y="45720"/>
              </a:moveTo>
              <a:lnTo>
                <a:pt x="397203" y="4572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D0612E-C3CC-4E8F-86A7-C90C0D12A904}">
      <dsp:nvSpPr>
        <dsp:cNvPr id="0" name=""/>
        <dsp:cNvSpPr/>
      </dsp:nvSpPr>
      <dsp:spPr>
        <a:xfrm>
          <a:off x="2447376" y="2011362"/>
          <a:ext cx="397203" cy="1707975"/>
        </a:xfrm>
        <a:custGeom>
          <a:avLst/>
          <a:gdLst/>
          <a:ahLst/>
          <a:cxnLst/>
          <a:rect l="0" t="0" r="0" b="0"/>
          <a:pathLst>
            <a:path>
              <a:moveTo>
                <a:pt x="0" y="0"/>
              </a:moveTo>
              <a:lnTo>
                <a:pt x="198601" y="0"/>
              </a:lnTo>
              <a:lnTo>
                <a:pt x="198601" y="1707975"/>
              </a:lnTo>
              <a:lnTo>
                <a:pt x="397203" y="170797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BC40A3-3A45-47E4-8968-CFA1FD796670}">
      <dsp:nvSpPr>
        <dsp:cNvPr id="0" name=""/>
        <dsp:cNvSpPr/>
      </dsp:nvSpPr>
      <dsp:spPr>
        <a:xfrm>
          <a:off x="4830598" y="2011362"/>
          <a:ext cx="397203" cy="853987"/>
        </a:xfrm>
        <a:custGeom>
          <a:avLst/>
          <a:gdLst/>
          <a:ahLst/>
          <a:cxnLst/>
          <a:rect l="0" t="0" r="0" b="0"/>
          <a:pathLst>
            <a:path>
              <a:moveTo>
                <a:pt x="0" y="0"/>
              </a:moveTo>
              <a:lnTo>
                <a:pt x="198601" y="0"/>
              </a:lnTo>
              <a:lnTo>
                <a:pt x="198601" y="853987"/>
              </a:lnTo>
              <a:lnTo>
                <a:pt x="397203" y="85398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033A53-B9DB-4919-BC20-7C0A893B1784}">
      <dsp:nvSpPr>
        <dsp:cNvPr id="0" name=""/>
        <dsp:cNvSpPr/>
      </dsp:nvSpPr>
      <dsp:spPr>
        <a:xfrm>
          <a:off x="7213820" y="2011362"/>
          <a:ext cx="397203" cy="853987"/>
        </a:xfrm>
        <a:custGeom>
          <a:avLst/>
          <a:gdLst/>
          <a:ahLst/>
          <a:cxnLst/>
          <a:rect l="0" t="0" r="0" b="0"/>
          <a:pathLst>
            <a:path>
              <a:moveTo>
                <a:pt x="0" y="0"/>
              </a:moveTo>
              <a:lnTo>
                <a:pt x="198601" y="0"/>
              </a:lnTo>
              <a:lnTo>
                <a:pt x="198601" y="853987"/>
              </a:lnTo>
              <a:lnTo>
                <a:pt x="397203" y="85398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C98D87-B262-4B97-8A69-E11AE8209768}">
      <dsp:nvSpPr>
        <dsp:cNvPr id="0" name=""/>
        <dsp:cNvSpPr/>
      </dsp:nvSpPr>
      <dsp:spPr>
        <a:xfrm>
          <a:off x="7213820" y="1965642"/>
          <a:ext cx="397203" cy="91440"/>
        </a:xfrm>
        <a:custGeom>
          <a:avLst/>
          <a:gdLst/>
          <a:ahLst/>
          <a:cxnLst/>
          <a:rect l="0" t="0" r="0" b="0"/>
          <a:pathLst>
            <a:path>
              <a:moveTo>
                <a:pt x="0" y="45720"/>
              </a:moveTo>
              <a:lnTo>
                <a:pt x="397203" y="4572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495D88-043B-4BB0-A7EC-7A9412CFF760}">
      <dsp:nvSpPr>
        <dsp:cNvPr id="0" name=""/>
        <dsp:cNvSpPr/>
      </dsp:nvSpPr>
      <dsp:spPr>
        <a:xfrm>
          <a:off x="7213820" y="1157374"/>
          <a:ext cx="397203" cy="853987"/>
        </a:xfrm>
        <a:custGeom>
          <a:avLst/>
          <a:gdLst/>
          <a:ahLst/>
          <a:cxnLst/>
          <a:rect l="0" t="0" r="0" b="0"/>
          <a:pathLst>
            <a:path>
              <a:moveTo>
                <a:pt x="0" y="853987"/>
              </a:moveTo>
              <a:lnTo>
                <a:pt x="198601" y="853987"/>
              </a:lnTo>
              <a:lnTo>
                <a:pt x="198601" y="0"/>
              </a:lnTo>
              <a:lnTo>
                <a:pt x="397203" y="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CB136E-FC7E-4350-99FF-02E5F420F0A8}">
      <dsp:nvSpPr>
        <dsp:cNvPr id="0" name=""/>
        <dsp:cNvSpPr/>
      </dsp:nvSpPr>
      <dsp:spPr>
        <a:xfrm>
          <a:off x="4830598" y="1965642"/>
          <a:ext cx="397203" cy="91440"/>
        </a:xfrm>
        <a:custGeom>
          <a:avLst/>
          <a:gdLst/>
          <a:ahLst/>
          <a:cxnLst/>
          <a:rect l="0" t="0" r="0" b="0"/>
          <a:pathLst>
            <a:path>
              <a:moveTo>
                <a:pt x="0" y="45720"/>
              </a:moveTo>
              <a:lnTo>
                <a:pt x="397203" y="4572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9072D9-B79B-4BDF-9A56-23185D6BA9E2}">
      <dsp:nvSpPr>
        <dsp:cNvPr id="0" name=""/>
        <dsp:cNvSpPr/>
      </dsp:nvSpPr>
      <dsp:spPr>
        <a:xfrm>
          <a:off x="4830598" y="1157374"/>
          <a:ext cx="397203" cy="853987"/>
        </a:xfrm>
        <a:custGeom>
          <a:avLst/>
          <a:gdLst/>
          <a:ahLst/>
          <a:cxnLst/>
          <a:rect l="0" t="0" r="0" b="0"/>
          <a:pathLst>
            <a:path>
              <a:moveTo>
                <a:pt x="0" y="853987"/>
              </a:moveTo>
              <a:lnTo>
                <a:pt x="198601" y="853987"/>
              </a:lnTo>
              <a:lnTo>
                <a:pt x="198601" y="0"/>
              </a:lnTo>
              <a:lnTo>
                <a:pt x="397203" y="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E60B7C-20C5-4483-BBAD-2975B5FA2E13}">
      <dsp:nvSpPr>
        <dsp:cNvPr id="0" name=""/>
        <dsp:cNvSpPr/>
      </dsp:nvSpPr>
      <dsp:spPr>
        <a:xfrm>
          <a:off x="2447376" y="1965642"/>
          <a:ext cx="397203" cy="91440"/>
        </a:xfrm>
        <a:custGeom>
          <a:avLst/>
          <a:gdLst/>
          <a:ahLst/>
          <a:cxnLst/>
          <a:rect l="0" t="0" r="0" b="0"/>
          <a:pathLst>
            <a:path>
              <a:moveTo>
                <a:pt x="0" y="45720"/>
              </a:moveTo>
              <a:lnTo>
                <a:pt x="397203" y="4572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C409DC-3974-402D-A431-74F21EB7E104}">
      <dsp:nvSpPr>
        <dsp:cNvPr id="0" name=""/>
        <dsp:cNvSpPr/>
      </dsp:nvSpPr>
      <dsp:spPr>
        <a:xfrm>
          <a:off x="7213820" y="257666"/>
          <a:ext cx="397203" cy="91440"/>
        </a:xfrm>
        <a:custGeom>
          <a:avLst/>
          <a:gdLst/>
          <a:ahLst/>
          <a:cxnLst/>
          <a:rect l="0" t="0" r="0" b="0"/>
          <a:pathLst>
            <a:path>
              <a:moveTo>
                <a:pt x="0" y="45720"/>
              </a:moveTo>
              <a:lnTo>
                <a:pt x="397203" y="4572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CBF0F4-499B-4FF1-AE85-31D1250FF2B7}">
      <dsp:nvSpPr>
        <dsp:cNvPr id="0" name=""/>
        <dsp:cNvSpPr/>
      </dsp:nvSpPr>
      <dsp:spPr>
        <a:xfrm>
          <a:off x="4830598" y="257666"/>
          <a:ext cx="397203" cy="91440"/>
        </a:xfrm>
        <a:custGeom>
          <a:avLst/>
          <a:gdLst/>
          <a:ahLst/>
          <a:cxnLst/>
          <a:rect l="0" t="0" r="0" b="0"/>
          <a:pathLst>
            <a:path>
              <a:moveTo>
                <a:pt x="0" y="45720"/>
              </a:moveTo>
              <a:lnTo>
                <a:pt x="397203" y="4572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03B151-8AA4-4196-A68E-24981553DF48}">
      <dsp:nvSpPr>
        <dsp:cNvPr id="0" name=""/>
        <dsp:cNvSpPr/>
      </dsp:nvSpPr>
      <dsp:spPr>
        <a:xfrm>
          <a:off x="2447376" y="303386"/>
          <a:ext cx="397203" cy="1707975"/>
        </a:xfrm>
        <a:custGeom>
          <a:avLst/>
          <a:gdLst/>
          <a:ahLst/>
          <a:cxnLst/>
          <a:rect l="0" t="0" r="0" b="0"/>
          <a:pathLst>
            <a:path>
              <a:moveTo>
                <a:pt x="0" y="1707975"/>
              </a:moveTo>
              <a:lnTo>
                <a:pt x="198601" y="1707975"/>
              </a:lnTo>
              <a:lnTo>
                <a:pt x="198601" y="0"/>
              </a:lnTo>
              <a:lnTo>
                <a:pt x="397203"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7303FC-C61B-40CE-BB3F-6A8B6E8F1E5B}">
      <dsp:nvSpPr>
        <dsp:cNvPr id="0" name=""/>
        <dsp:cNvSpPr/>
      </dsp:nvSpPr>
      <dsp:spPr>
        <a:xfrm>
          <a:off x="461357" y="1708494"/>
          <a:ext cx="1986018" cy="6057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Jefatura del Estado</a:t>
          </a:r>
        </a:p>
      </dsp:txBody>
      <dsp:txXfrm>
        <a:off x="461357" y="1708494"/>
        <a:ext cx="1986018" cy="605735"/>
      </dsp:txXfrm>
    </dsp:sp>
    <dsp:sp modelId="{79BC63EF-225F-45C5-B228-AD5A5A2EAC29}">
      <dsp:nvSpPr>
        <dsp:cNvPr id="0" name=""/>
        <dsp:cNvSpPr/>
      </dsp:nvSpPr>
      <dsp:spPr>
        <a:xfrm>
          <a:off x="2844579" y="518"/>
          <a:ext cx="1986018" cy="6057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Poder Ejecutivo</a:t>
          </a:r>
        </a:p>
      </dsp:txBody>
      <dsp:txXfrm>
        <a:off x="2844579" y="518"/>
        <a:ext cx="1986018" cy="605735"/>
      </dsp:txXfrm>
    </dsp:sp>
    <dsp:sp modelId="{C7BFD074-4A0E-446A-A4EF-B2CED6B9CA98}">
      <dsp:nvSpPr>
        <dsp:cNvPr id="0" name=""/>
        <dsp:cNvSpPr/>
      </dsp:nvSpPr>
      <dsp:spPr>
        <a:xfrm>
          <a:off x="5227801" y="518"/>
          <a:ext cx="1986018" cy="6057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Ministerios</a:t>
          </a:r>
        </a:p>
      </dsp:txBody>
      <dsp:txXfrm>
        <a:off x="5227801" y="518"/>
        <a:ext cx="1986018" cy="605735"/>
      </dsp:txXfrm>
    </dsp:sp>
    <dsp:sp modelId="{0B514FE7-E89B-4FCE-8D5D-ADC79B26E48B}">
      <dsp:nvSpPr>
        <dsp:cNvPr id="0" name=""/>
        <dsp:cNvSpPr/>
      </dsp:nvSpPr>
      <dsp:spPr>
        <a:xfrm>
          <a:off x="7611023" y="518"/>
          <a:ext cx="1986018" cy="6057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Gobernadores Civiles</a:t>
          </a:r>
        </a:p>
      </dsp:txBody>
      <dsp:txXfrm>
        <a:off x="7611023" y="518"/>
        <a:ext cx="1986018" cy="605735"/>
      </dsp:txXfrm>
    </dsp:sp>
    <dsp:sp modelId="{05FEFC4D-F082-43A3-9999-354B57A56E0C}">
      <dsp:nvSpPr>
        <dsp:cNvPr id="0" name=""/>
        <dsp:cNvSpPr/>
      </dsp:nvSpPr>
      <dsp:spPr>
        <a:xfrm>
          <a:off x="2844579" y="1708494"/>
          <a:ext cx="1986018" cy="6057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Poder Legislativo y órganos deliberativos</a:t>
          </a:r>
        </a:p>
      </dsp:txBody>
      <dsp:txXfrm>
        <a:off x="2844579" y="1708494"/>
        <a:ext cx="1986018" cy="605735"/>
      </dsp:txXfrm>
    </dsp:sp>
    <dsp:sp modelId="{362836FD-013D-4E5C-BA0F-4B185E74742E}">
      <dsp:nvSpPr>
        <dsp:cNvPr id="0" name=""/>
        <dsp:cNvSpPr/>
      </dsp:nvSpPr>
      <dsp:spPr>
        <a:xfrm>
          <a:off x="5227801" y="854506"/>
          <a:ext cx="1986018" cy="6057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Consejo Nacional del Movimiento</a:t>
          </a:r>
        </a:p>
      </dsp:txBody>
      <dsp:txXfrm>
        <a:off x="5227801" y="854506"/>
        <a:ext cx="1986018" cy="605735"/>
      </dsp:txXfrm>
    </dsp:sp>
    <dsp:sp modelId="{38EE580C-6052-4078-AA94-B78ED3706C2E}">
      <dsp:nvSpPr>
        <dsp:cNvPr id="0" name=""/>
        <dsp:cNvSpPr/>
      </dsp:nvSpPr>
      <dsp:spPr>
        <a:xfrm>
          <a:off x="5227801" y="1708494"/>
          <a:ext cx="1986018" cy="6057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Cortes Españolas</a:t>
          </a:r>
        </a:p>
      </dsp:txBody>
      <dsp:txXfrm>
        <a:off x="5227801" y="1708494"/>
        <a:ext cx="1986018" cy="605735"/>
      </dsp:txXfrm>
    </dsp:sp>
    <dsp:sp modelId="{28ECAB41-19FB-4AA2-B77A-57876D252E74}">
      <dsp:nvSpPr>
        <dsp:cNvPr id="0" name=""/>
        <dsp:cNvSpPr/>
      </dsp:nvSpPr>
      <dsp:spPr>
        <a:xfrm>
          <a:off x="7611023" y="854506"/>
          <a:ext cx="1986018" cy="6057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Familia y corporaciones</a:t>
          </a:r>
        </a:p>
      </dsp:txBody>
      <dsp:txXfrm>
        <a:off x="7611023" y="854506"/>
        <a:ext cx="1986018" cy="605735"/>
      </dsp:txXfrm>
    </dsp:sp>
    <dsp:sp modelId="{53E580BE-A547-46CB-834F-70671C77763D}">
      <dsp:nvSpPr>
        <dsp:cNvPr id="0" name=""/>
        <dsp:cNvSpPr/>
      </dsp:nvSpPr>
      <dsp:spPr>
        <a:xfrm>
          <a:off x="7611023" y="1708494"/>
          <a:ext cx="1986018" cy="6057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Diputaciones y municipios</a:t>
          </a:r>
        </a:p>
      </dsp:txBody>
      <dsp:txXfrm>
        <a:off x="7611023" y="1708494"/>
        <a:ext cx="1986018" cy="605735"/>
      </dsp:txXfrm>
    </dsp:sp>
    <dsp:sp modelId="{3AD9736E-0CB4-41AB-B2E4-E96C644EACCF}">
      <dsp:nvSpPr>
        <dsp:cNvPr id="0" name=""/>
        <dsp:cNvSpPr/>
      </dsp:nvSpPr>
      <dsp:spPr>
        <a:xfrm>
          <a:off x="7611023" y="2562482"/>
          <a:ext cx="1986018" cy="6057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Sindicato Vertical</a:t>
          </a:r>
        </a:p>
      </dsp:txBody>
      <dsp:txXfrm>
        <a:off x="7611023" y="2562482"/>
        <a:ext cx="1986018" cy="605735"/>
      </dsp:txXfrm>
    </dsp:sp>
    <dsp:sp modelId="{928EC5A3-6EE5-41C8-B5F2-3EC3592668BD}">
      <dsp:nvSpPr>
        <dsp:cNvPr id="0" name=""/>
        <dsp:cNvSpPr/>
      </dsp:nvSpPr>
      <dsp:spPr>
        <a:xfrm>
          <a:off x="5227801" y="2562482"/>
          <a:ext cx="1986018" cy="6057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Consejo del Reino</a:t>
          </a:r>
        </a:p>
      </dsp:txBody>
      <dsp:txXfrm>
        <a:off x="5227801" y="2562482"/>
        <a:ext cx="1986018" cy="605735"/>
      </dsp:txXfrm>
    </dsp:sp>
    <dsp:sp modelId="{30FA9E33-AE52-4FCE-927A-B0A0C7E9D5B6}">
      <dsp:nvSpPr>
        <dsp:cNvPr id="0" name=""/>
        <dsp:cNvSpPr/>
      </dsp:nvSpPr>
      <dsp:spPr>
        <a:xfrm>
          <a:off x="2844579" y="3416470"/>
          <a:ext cx="1986018" cy="6057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Poder Judicial</a:t>
          </a:r>
        </a:p>
      </dsp:txBody>
      <dsp:txXfrm>
        <a:off x="2844579" y="3416470"/>
        <a:ext cx="1986018" cy="605735"/>
      </dsp:txXfrm>
    </dsp:sp>
    <dsp:sp modelId="{108F022D-4902-4A83-BD63-5E319D3A077F}">
      <dsp:nvSpPr>
        <dsp:cNvPr id="0" name=""/>
        <dsp:cNvSpPr/>
      </dsp:nvSpPr>
      <dsp:spPr>
        <a:xfrm>
          <a:off x="5227801" y="3416470"/>
          <a:ext cx="1986018" cy="6057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Tribunal Supremo</a:t>
          </a:r>
        </a:p>
      </dsp:txBody>
      <dsp:txXfrm>
        <a:off x="5227801" y="3416470"/>
        <a:ext cx="1986018" cy="605735"/>
      </dsp:txXfrm>
    </dsp:sp>
    <dsp:sp modelId="{DD52F51C-225A-4E49-BF58-D4B6D4A3CCCE}">
      <dsp:nvSpPr>
        <dsp:cNvPr id="0" name=""/>
        <dsp:cNvSpPr/>
      </dsp:nvSpPr>
      <dsp:spPr>
        <a:xfrm>
          <a:off x="7611023" y="3416470"/>
          <a:ext cx="1986018" cy="60573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Audiencias Provinciales y territoriales</a:t>
          </a:r>
        </a:p>
      </dsp:txBody>
      <dsp:txXfrm>
        <a:off x="7611023" y="3416470"/>
        <a:ext cx="1986018" cy="6057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E7BAB-A7E6-42C1-9596-79CC4EB90CFD}">
      <dsp:nvSpPr>
        <dsp:cNvPr id="0" name=""/>
        <dsp:cNvSpPr/>
      </dsp:nvSpPr>
      <dsp:spPr>
        <a:xfrm>
          <a:off x="157484" y="1970886"/>
          <a:ext cx="964367" cy="414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1939</a:t>
          </a:r>
        </a:p>
      </dsp:txBody>
      <dsp:txXfrm>
        <a:off x="157484" y="1970886"/>
        <a:ext cx="964367" cy="414730"/>
      </dsp:txXfrm>
    </dsp:sp>
    <dsp:sp modelId="{18F47340-1778-4160-8AA8-4D32061ADB26}">
      <dsp:nvSpPr>
        <dsp:cNvPr id="0" name=""/>
        <dsp:cNvSpPr/>
      </dsp:nvSpPr>
      <dsp:spPr>
        <a:xfrm>
          <a:off x="0" y="1761686"/>
          <a:ext cx="3690257" cy="14680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E3DA43-04C8-4EB7-B916-6917857DFE1A}">
      <dsp:nvSpPr>
        <dsp:cNvPr id="0" name=""/>
        <dsp:cNvSpPr/>
      </dsp:nvSpPr>
      <dsp:spPr>
        <a:xfrm>
          <a:off x="2628" y="465768"/>
          <a:ext cx="1274079" cy="671987"/>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Ley de </a:t>
          </a:r>
          <a:r>
            <a:rPr lang="en-US" sz="1100" kern="1200" dirty="0" err="1"/>
            <a:t>Responsabilidades</a:t>
          </a:r>
          <a:r>
            <a:rPr lang="en-US" sz="1100" kern="1200" dirty="0"/>
            <a:t> </a:t>
          </a:r>
          <a:r>
            <a:rPr lang="en-US" sz="1100" kern="1200" dirty="0" err="1"/>
            <a:t>Políticas</a:t>
          </a:r>
          <a:endParaRPr lang="en-US" sz="1100" kern="1200" dirty="0"/>
        </a:p>
      </dsp:txBody>
      <dsp:txXfrm>
        <a:off x="2628" y="465768"/>
        <a:ext cx="1274079" cy="671987"/>
      </dsp:txXfrm>
    </dsp:sp>
    <dsp:sp modelId="{42B5967F-B43D-4D1C-97F5-0808A624037E}">
      <dsp:nvSpPr>
        <dsp:cNvPr id="0" name=""/>
        <dsp:cNvSpPr/>
      </dsp:nvSpPr>
      <dsp:spPr>
        <a:xfrm>
          <a:off x="639668" y="1137755"/>
          <a:ext cx="0" cy="623930"/>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B943228F-3FEA-4938-9E1D-26810C1F8D77}">
      <dsp:nvSpPr>
        <dsp:cNvPr id="0" name=""/>
        <dsp:cNvSpPr/>
      </dsp:nvSpPr>
      <dsp:spPr>
        <a:xfrm>
          <a:off x="794524" y="1284562"/>
          <a:ext cx="964367" cy="414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1940</a:t>
          </a:r>
        </a:p>
      </dsp:txBody>
      <dsp:txXfrm>
        <a:off x="794524" y="1284562"/>
        <a:ext cx="964367" cy="414730"/>
      </dsp:txXfrm>
    </dsp:sp>
    <dsp:sp modelId="{4A607281-E048-4832-899C-CF3BE90F67DC}">
      <dsp:nvSpPr>
        <dsp:cNvPr id="0" name=""/>
        <dsp:cNvSpPr/>
      </dsp:nvSpPr>
      <dsp:spPr>
        <a:xfrm>
          <a:off x="746305" y="2532424"/>
          <a:ext cx="1060804" cy="831983"/>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Ley de Represión de la Masonería y el Comunismo</a:t>
          </a:r>
        </a:p>
      </dsp:txBody>
      <dsp:txXfrm>
        <a:off x="746305" y="2532424"/>
        <a:ext cx="1060804" cy="831983"/>
      </dsp:txXfrm>
    </dsp:sp>
    <dsp:sp modelId="{9270704B-1144-4E12-BF6A-D410ADBC980A}">
      <dsp:nvSpPr>
        <dsp:cNvPr id="0" name=""/>
        <dsp:cNvSpPr/>
      </dsp:nvSpPr>
      <dsp:spPr>
        <a:xfrm>
          <a:off x="1276708" y="1908493"/>
          <a:ext cx="0" cy="623930"/>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0EAC28E5-00BC-447F-B899-5C5E941FBE2A}">
      <dsp:nvSpPr>
        <dsp:cNvPr id="0" name=""/>
        <dsp:cNvSpPr/>
      </dsp:nvSpPr>
      <dsp:spPr>
        <a:xfrm>
          <a:off x="593791" y="1789212"/>
          <a:ext cx="91754" cy="91754"/>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A988C14E-0C71-49E0-A265-62E18EDC1CAF}">
      <dsp:nvSpPr>
        <dsp:cNvPr id="0" name=""/>
        <dsp:cNvSpPr/>
      </dsp:nvSpPr>
      <dsp:spPr>
        <a:xfrm>
          <a:off x="1230831" y="1789212"/>
          <a:ext cx="91754" cy="91754"/>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C84E29F6-6BDA-4AA8-9CA1-26936D0E7F05}">
      <dsp:nvSpPr>
        <dsp:cNvPr id="0" name=""/>
        <dsp:cNvSpPr/>
      </dsp:nvSpPr>
      <dsp:spPr>
        <a:xfrm>
          <a:off x="1397254" y="1970886"/>
          <a:ext cx="964367" cy="414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1941</a:t>
          </a:r>
        </a:p>
      </dsp:txBody>
      <dsp:txXfrm>
        <a:off x="1397254" y="1970886"/>
        <a:ext cx="964367" cy="414730"/>
      </dsp:txXfrm>
    </dsp:sp>
    <dsp:sp modelId="{FC68ACF3-07F0-46EB-BF6A-3A3426E65E64}">
      <dsp:nvSpPr>
        <dsp:cNvPr id="0" name=""/>
        <dsp:cNvSpPr/>
      </dsp:nvSpPr>
      <dsp:spPr>
        <a:xfrm>
          <a:off x="1349035" y="465768"/>
          <a:ext cx="1060804" cy="671987"/>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Ley para la Seguridad del Estado</a:t>
          </a:r>
        </a:p>
      </dsp:txBody>
      <dsp:txXfrm>
        <a:off x="1349035" y="465768"/>
        <a:ext cx="1060804" cy="671987"/>
      </dsp:txXfrm>
    </dsp:sp>
    <dsp:sp modelId="{A9B75DF6-C9CF-4EE0-9825-53DD4B5458B9}">
      <dsp:nvSpPr>
        <dsp:cNvPr id="0" name=""/>
        <dsp:cNvSpPr/>
      </dsp:nvSpPr>
      <dsp:spPr>
        <a:xfrm>
          <a:off x="1879438" y="1137755"/>
          <a:ext cx="0" cy="623930"/>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A230C428-AE2A-4551-9748-CF9D892ADA98}">
      <dsp:nvSpPr>
        <dsp:cNvPr id="0" name=""/>
        <dsp:cNvSpPr/>
      </dsp:nvSpPr>
      <dsp:spPr>
        <a:xfrm>
          <a:off x="1999984" y="1284562"/>
          <a:ext cx="964367" cy="414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1947</a:t>
          </a:r>
        </a:p>
      </dsp:txBody>
      <dsp:txXfrm>
        <a:off x="1999984" y="1284562"/>
        <a:ext cx="964367" cy="414730"/>
      </dsp:txXfrm>
    </dsp:sp>
    <dsp:sp modelId="{7507DD3C-4275-407D-BA16-E584BF612EA6}">
      <dsp:nvSpPr>
        <dsp:cNvPr id="0" name=""/>
        <dsp:cNvSpPr/>
      </dsp:nvSpPr>
      <dsp:spPr>
        <a:xfrm>
          <a:off x="1951765" y="2532424"/>
          <a:ext cx="1060804" cy="831983"/>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Ley de Represión del Bandidaje y el Terrorismo</a:t>
          </a:r>
        </a:p>
      </dsp:txBody>
      <dsp:txXfrm>
        <a:off x="1951765" y="2532424"/>
        <a:ext cx="1060804" cy="831983"/>
      </dsp:txXfrm>
    </dsp:sp>
    <dsp:sp modelId="{87D8F4F7-8CE5-40D5-94FF-E755A08118FD}">
      <dsp:nvSpPr>
        <dsp:cNvPr id="0" name=""/>
        <dsp:cNvSpPr/>
      </dsp:nvSpPr>
      <dsp:spPr>
        <a:xfrm>
          <a:off x="2482168" y="1908493"/>
          <a:ext cx="0" cy="623930"/>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6B2BACA7-75C3-449D-95B8-F82D93C6DEF2}">
      <dsp:nvSpPr>
        <dsp:cNvPr id="0" name=""/>
        <dsp:cNvSpPr/>
      </dsp:nvSpPr>
      <dsp:spPr>
        <a:xfrm>
          <a:off x="1833561" y="1789212"/>
          <a:ext cx="91754" cy="91754"/>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B2D18559-9A3A-4B2F-BE98-2BC03741350F}">
      <dsp:nvSpPr>
        <dsp:cNvPr id="0" name=""/>
        <dsp:cNvSpPr/>
      </dsp:nvSpPr>
      <dsp:spPr>
        <a:xfrm>
          <a:off x="2436291" y="1789212"/>
          <a:ext cx="91754" cy="91754"/>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50D0125C-E3CC-4858-B759-E17C7BD383D4}">
      <dsp:nvSpPr>
        <dsp:cNvPr id="0" name=""/>
        <dsp:cNvSpPr/>
      </dsp:nvSpPr>
      <dsp:spPr>
        <a:xfrm>
          <a:off x="2602714" y="1970886"/>
          <a:ext cx="964367" cy="414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1959</a:t>
          </a:r>
        </a:p>
      </dsp:txBody>
      <dsp:txXfrm>
        <a:off x="2602714" y="1970886"/>
        <a:ext cx="964367" cy="414730"/>
      </dsp:txXfrm>
    </dsp:sp>
    <dsp:sp modelId="{E75A488E-D315-4802-8DDD-8F2171B248C3}">
      <dsp:nvSpPr>
        <dsp:cNvPr id="0" name=""/>
        <dsp:cNvSpPr/>
      </dsp:nvSpPr>
      <dsp:spPr>
        <a:xfrm>
          <a:off x="2554495" y="609765"/>
          <a:ext cx="1060804" cy="527989"/>
        </a:xfrm>
        <a:prstGeom prst="rect">
          <a:avLst/>
        </a:prstGeom>
        <a:solidFill>
          <a:schemeClr val="accent6">
            <a:tint val="40000"/>
            <a:alpha val="90000"/>
            <a:hueOff val="0"/>
            <a:satOff val="0"/>
            <a:lumOff val="0"/>
            <a:alphaOff val="0"/>
          </a:schemeClr>
        </a:solidFill>
        <a:ln w="1587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Ley de Orden Público</a:t>
          </a:r>
        </a:p>
      </dsp:txBody>
      <dsp:txXfrm>
        <a:off x="2554495" y="609765"/>
        <a:ext cx="1060804" cy="527989"/>
      </dsp:txXfrm>
    </dsp:sp>
    <dsp:sp modelId="{4C036F06-0397-4078-B768-B889D5408432}">
      <dsp:nvSpPr>
        <dsp:cNvPr id="0" name=""/>
        <dsp:cNvSpPr/>
      </dsp:nvSpPr>
      <dsp:spPr>
        <a:xfrm>
          <a:off x="3084898" y="1137755"/>
          <a:ext cx="0" cy="623930"/>
        </a:xfrm>
        <a:prstGeom prst="line">
          <a:avLst/>
        </a:prstGeom>
        <a:solidFill>
          <a:schemeClr val="accent6">
            <a:hueOff val="0"/>
            <a:satOff val="0"/>
            <a:lumOff val="0"/>
            <a:alphaOff val="0"/>
          </a:schemeClr>
        </a:solidFill>
        <a:ln w="6350" cap="flat" cmpd="sng" algn="ctr">
          <a:solidFill>
            <a:schemeClr val="accent6">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588B3005-38F7-4556-ABBD-720A85C7660E}">
      <dsp:nvSpPr>
        <dsp:cNvPr id="0" name=""/>
        <dsp:cNvSpPr/>
      </dsp:nvSpPr>
      <dsp:spPr>
        <a:xfrm>
          <a:off x="3039020" y="1789212"/>
          <a:ext cx="91754" cy="91754"/>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E8D12-5ABB-4691-A9DB-878F8332E77C}">
      <dsp:nvSpPr>
        <dsp:cNvPr id="0" name=""/>
        <dsp:cNvSpPr/>
      </dsp:nvSpPr>
      <dsp:spPr>
        <a:xfrm>
          <a:off x="14523" y="165285"/>
          <a:ext cx="1803840" cy="710509"/>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kern="1200"/>
            <a:t>Iglesia Católica</a:t>
          </a:r>
          <a:endParaRPr lang="en-US" sz="1400" kern="1200" dirty="0"/>
        </a:p>
      </dsp:txBody>
      <dsp:txXfrm>
        <a:off x="14523" y="165285"/>
        <a:ext cx="1803840" cy="710509"/>
      </dsp:txXfrm>
    </dsp:sp>
    <dsp:sp modelId="{46758FFB-D111-4C73-8065-875622376DDD}">
      <dsp:nvSpPr>
        <dsp:cNvPr id="0" name=""/>
        <dsp:cNvSpPr/>
      </dsp:nvSpPr>
      <dsp:spPr>
        <a:xfrm>
          <a:off x="14523" y="875794"/>
          <a:ext cx="1803840" cy="27450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lang="es-ES" sz="1050" kern="1200" dirty="0"/>
            <a:t>Vuelve a ocupar la posición dominante que tenía antes del periodo de la II República.</a:t>
          </a:r>
          <a:endParaRPr lang="en-US" sz="1050" kern="1200" dirty="0"/>
        </a:p>
        <a:p>
          <a:pPr marL="57150" lvl="1" indent="-57150" algn="l" defTabSz="466725">
            <a:lnSpc>
              <a:spcPct val="90000"/>
            </a:lnSpc>
            <a:spcBef>
              <a:spcPct val="0"/>
            </a:spcBef>
            <a:spcAft>
              <a:spcPct val="15000"/>
            </a:spcAft>
            <a:buChar char="•"/>
          </a:pPr>
          <a:r>
            <a:rPr lang="es-ES" sz="1050" kern="1200" dirty="0"/>
            <a:t>Monopolio de la enseñanza; control social; presencia del Catolicismo en todos los ámbitos de la vida.</a:t>
          </a:r>
          <a:endParaRPr lang="en-US" sz="1050" kern="1200" dirty="0"/>
        </a:p>
        <a:p>
          <a:pPr marL="114300" lvl="2" indent="-57150" algn="l" defTabSz="355600">
            <a:lnSpc>
              <a:spcPct val="90000"/>
            </a:lnSpc>
            <a:spcBef>
              <a:spcPct val="0"/>
            </a:spcBef>
            <a:spcAft>
              <a:spcPct val="15000"/>
            </a:spcAft>
            <a:buChar char="•"/>
          </a:pPr>
          <a:r>
            <a:rPr lang="es-ES" sz="800" kern="1200" dirty="0"/>
            <a:t>Julián Casanova: “La Iglesia de Franco”, </a:t>
          </a:r>
          <a:r>
            <a:rPr lang="es-ES" sz="800" kern="1200" dirty="0" err="1"/>
            <a:t>InfoLibre</a:t>
          </a:r>
          <a:r>
            <a:rPr lang="es-ES" sz="800" kern="1200" dirty="0"/>
            <a:t>, 21 de noviembre de 2018, </a:t>
          </a:r>
          <a:r>
            <a:rPr lang="es-ES" sz="800" b="0" i="0" kern="1200" dirty="0">
              <a:hlinkClick xmlns:r="http://schemas.openxmlformats.org/officeDocument/2006/relationships" r:id="rId1"/>
            </a:rPr>
            <a:t>https://www.infolibre.es/opinion/luces-rojas/iglesia-franco_1_1164556.html</a:t>
          </a:r>
          <a:r>
            <a:rPr lang="es-ES" sz="800" b="0" i="0" kern="1200" dirty="0"/>
            <a:t> </a:t>
          </a:r>
          <a:endParaRPr lang="en-US" sz="800" kern="1200" dirty="0"/>
        </a:p>
        <a:p>
          <a:pPr marL="114300" lvl="2" indent="-57150" algn="l" defTabSz="355600">
            <a:lnSpc>
              <a:spcPct val="90000"/>
            </a:lnSpc>
            <a:spcBef>
              <a:spcPct val="0"/>
            </a:spcBef>
            <a:spcAft>
              <a:spcPct val="15000"/>
            </a:spcAft>
            <a:buChar char="•"/>
          </a:pPr>
          <a:r>
            <a:rPr lang="es-ES" sz="800" kern="1200"/>
            <a:t>Juan Miguel Baquero, “ ‘Cuando los obispos se exhibían brazo en alto’ o cómo la iglesia apoyó al franquismo”, eldiario.es, 9 de octubre de 2014, </a:t>
          </a:r>
          <a:r>
            <a:rPr lang="es-ES" sz="800" kern="1200">
              <a:hlinkClick xmlns:r="http://schemas.openxmlformats.org/officeDocument/2006/relationships" r:id="rId2"/>
            </a:rPr>
            <a:t>https://www.eldiario.es/andalucia/obispos-exhibian-iglesia-apoyo-franquismo_1_4612199.html</a:t>
          </a:r>
          <a:r>
            <a:rPr lang="es-ES" sz="800" kern="1200"/>
            <a:t> </a:t>
          </a:r>
          <a:endParaRPr lang="en-US" sz="800" kern="1200"/>
        </a:p>
      </dsp:txBody>
      <dsp:txXfrm>
        <a:off x="14523" y="875794"/>
        <a:ext cx="1803840" cy="2745000"/>
      </dsp:txXfrm>
    </dsp:sp>
    <dsp:sp modelId="{A4AEEB43-2899-4792-A10F-08F5C2EAB00B}">
      <dsp:nvSpPr>
        <dsp:cNvPr id="0" name=""/>
        <dsp:cNvSpPr/>
      </dsp:nvSpPr>
      <dsp:spPr>
        <a:xfrm>
          <a:off x="2070901" y="165285"/>
          <a:ext cx="1803840" cy="710509"/>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kern="1200"/>
            <a:t>Burguesía industrial, élites financieras y terratenientes</a:t>
          </a:r>
          <a:endParaRPr lang="en-US" sz="1400" kern="1200" dirty="0"/>
        </a:p>
      </dsp:txBody>
      <dsp:txXfrm>
        <a:off x="2070901" y="165285"/>
        <a:ext cx="1803840" cy="710509"/>
      </dsp:txXfrm>
    </dsp:sp>
    <dsp:sp modelId="{686A530B-7229-4A7D-AE4A-7EA630E720D5}">
      <dsp:nvSpPr>
        <dsp:cNvPr id="0" name=""/>
        <dsp:cNvSpPr/>
      </dsp:nvSpPr>
      <dsp:spPr>
        <a:xfrm>
          <a:off x="2070901" y="875794"/>
          <a:ext cx="1803840" cy="27450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lang="es-ES" sz="1050" kern="1200" dirty="0"/>
            <a:t>Beneficiadas por la legislación que reprime y prohíbe cualquier reivindicación obrera. </a:t>
          </a:r>
          <a:endParaRPr lang="en-US" sz="1050" kern="1200" dirty="0"/>
        </a:p>
        <a:p>
          <a:pPr marL="57150" lvl="1" indent="-57150" algn="l" defTabSz="466725">
            <a:lnSpc>
              <a:spcPct val="90000"/>
            </a:lnSpc>
            <a:spcBef>
              <a:spcPct val="0"/>
            </a:spcBef>
            <a:spcAft>
              <a:spcPct val="15000"/>
            </a:spcAft>
            <a:buChar char="•"/>
          </a:pPr>
          <a:r>
            <a:rPr lang="es-ES" sz="1050" kern="1200" dirty="0"/>
            <a:t>Se beneficiaron de el trabajo esclavo de multitud de presos políticos</a:t>
          </a:r>
          <a:r>
            <a:rPr lang="es-ES" sz="900" kern="1200" dirty="0"/>
            <a:t>.</a:t>
          </a:r>
          <a:endParaRPr lang="en-US" sz="900" kern="1200" dirty="0"/>
        </a:p>
        <a:p>
          <a:pPr marL="114300" lvl="2" indent="-57150" algn="l" defTabSz="355600">
            <a:lnSpc>
              <a:spcPct val="90000"/>
            </a:lnSpc>
            <a:spcBef>
              <a:spcPct val="0"/>
            </a:spcBef>
            <a:spcAft>
              <a:spcPct val="15000"/>
            </a:spcAft>
            <a:buChar char="•"/>
          </a:pPr>
          <a:r>
            <a:rPr lang="es-ES" sz="800" kern="1200"/>
            <a:t>Juan Miguel Baquero: “¿Qué empresas usaron a esclavos del franquismo?”, eldiario.es, 26 de abril de 2014: </a:t>
          </a:r>
          <a:r>
            <a:rPr lang="es-ES" sz="800" kern="1200">
              <a:hlinkClick xmlns:r="http://schemas.openxmlformats.org/officeDocument/2006/relationships" r:id="rId3"/>
            </a:rPr>
            <a:t>https://www.eldiario.es/andalucia/empresas-usaron-esclavos-franquismo_1_4919278.html</a:t>
          </a:r>
          <a:r>
            <a:rPr lang="es-ES" sz="800" kern="1200"/>
            <a:t> </a:t>
          </a:r>
          <a:endParaRPr lang="en-US" sz="800" kern="1200"/>
        </a:p>
        <a:p>
          <a:pPr marL="114300" lvl="2" indent="-57150" algn="l" defTabSz="355600">
            <a:lnSpc>
              <a:spcPct val="90000"/>
            </a:lnSpc>
            <a:spcBef>
              <a:spcPct val="0"/>
            </a:spcBef>
            <a:spcAft>
              <a:spcPct val="15000"/>
            </a:spcAft>
            <a:buChar char="•"/>
          </a:pPr>
          <a:r>
            <a:rPr lang="es-ES" sz="800" kern="1200"/>
            <a:t>Layla Martínez: “Los esclavos del franquismo”, El Salto Diario, 23 de junio de 2018, </a:t>
          </a:r>
          <a:r>
            <a:rPr lang="es-ES" sz="800" kern="1200">
              <a:hlinkClick xmlns:r="http://schemas.openxmlformats.org/officeDocument/2006/relationships" r:id="rId4"/>
            </a:rPr>
            <a:t>https://www.elsaltodiario.com/crimenes-franquismo/los-esclavos-de-franco</a:t>
          </a:r>
          <a:r>
            <a:rPr lang="es-ES" sz="800" kern="1200"/>
            <a:t> </a:t>
          </a:r>
          <a:endParaRPr lang="en-US" sz="800" kern="1200"/>
        </a:p>
      </dsp:txBody>
      <dsp:txXfrm>
        <a:off x="2070901" y="875794"/>
        <a:ext cx="1803840" cy="2745000"/>
      </dsp:txXfrm>
    </dsp:sp>
    <dsp:sp modelId="{E7B3332A-656F-4B8B-B4AF-64308D5735A5}">
      <dsp:nvSpPr>
        <dsp:cNvPr id="0" name=""/>
        <dsp:cNvSpPr/>
      </dsp:nvSpPr>
      <dsp:spPr>
        <a:xfrm>
          <a:off x="4127279" y="165285"/>
          <a:ext cx="1803840" cy="710509"/>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kern="1200"/>
            <a:t>Altos funcionarios</a:t>
          </a:r>
          <a:endParaRPr lang="en-US" sz="1400" kern="1200" dirty="0"/>
        </a:p>
      </dsp:txBody>
      <dsp:txXfrm>
        <a:off x="4127279" y="165285"/>
        <a:ext cx="1803840" cy="710509"/>
      </dsp:txXfrm>
    </dsp:sp>
    <dsp:sp modelId="{97856B29-3811-4256-8F87-CDA4CBE26E18}">
      <dsp:nvSpPr>
        <dsp:cNvPr id="0" name=""/>
        <dsp:cNvSpPr/>
      </dsp:nvSpPr>
      <dsp:spPr>
        <a:xfrm>
          <a:off x="4127279" y="875794"/>
          <a:ext cx="1803840" cy="27450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lang="es-ES" sz="1050" kern="1200" dirty="0"/>
            <a:t>Élite de funcionarios que se aprovecharon del control absoluto sobre la administración. Su presencia se prolongó tras la dictadura. </a:t>
          </a:r>
          <a:endParaRPr lang="en-US" sz="1050" kern="1200" dirty="0"/>
        </a:p>
        <a:p>
          <a:pPr marL="114300" lvl="2" indent="-57150" algn="l" defTabSz="355600">
            <a:lnSpc>
              <a:spcPct val="90000"/>
            </a:lnSpc>
            <a:spcBef>
              <a:spcPct val="0"/>
            </a:spcBef>
            <a:spcAft>
              <a:spcPct val="15000"/>
            </a:spcAft>
            <a:buChar char="•"/>
          </a:pPr>
          <a:r>
            <a:rPr lang="es-ES" sz="800" kern="1200"/>
            <a:t>Diego Barcala: “Los altos cargos del franquismo que acabaron mandando también en democracia”, eldiario.es, </a:t>
          </a:r>
          <a:r>
            <a:rPr lang="es-ES" sz="800" kern="1200">
              <a:hlinkClick xmlns:r="http://schemas.openxmlformats.org/officeDocument/2006/relationships" r:id="rId5"/>
            </a:rPr>
            <a:t>https://desmemoria.eldiario.es/cargos-en-democracia/</a:t>
          </a:r>
          <a:r>
            <a:rPr lang="es-ES" sz="800" kern="1200"/>
            <a:t> </a:t>
          </a:r>
          <a:endParaRPr lang="en-US" sz="800" kern="1200" dirty="0"/>
        </a:p>
      </dsp:txBody>
      <dsp:txXfrm>
        <a:off x="4127279" y="875794"/>
        <a:ext cx="1803840" cy="2745000"/>
      </dsp:txXfrm>
    </dsp:sp>
    <dsp:sp modelId="{AD0D7357-37BE-448D-8098-09B9E63EFB9B}">
      <dsp:nvSpPr>
        <dsp:cNvPr id="0" name=""/>
        <dsp:cNvSpPr/>
      </dsp:nvSpPr>
      <dsp:spPr>
        <a:xfrm>
          <a:off x="6183657" y="165285"/>
          <a:ext cx="1803840" cy="710509"/>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s-ES" sz="1600" kern="1200"/>
            <a:t>Ejército</a:t>
          </a:r>
          <a:endParaRPr lang="en-US" sz="1600" kern="1200" dirty="0"/>
        </a:p>
      </dsp:txBody>
      <dsp:txXfrm>
        <a:off x="6183657" y="165285"/>
        <a:ext cx="1803840" cy="710509"/>
      </dsp:txXfrm>
    </dsp:sp>
    <dsp:sp modelId="{D073F174-AB82-4330-8309-072BFB71B120}">
      <dsp:nvSpPr>
        <dsp:cNvPr id="0" name=""/>
        <dsp:cNvSpPr/>
      </dsp:nvSpPr>
      <dsp:spPr>
        <a:xfrm>
          <a:off x="6183657" y="875794"/>
          <a:ext cx="1803840" cy="27450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lang="es-ES" sz="1050" kern="1200" dirty="0"/>
            <a:t>Gran presencia en la política nacional, dirigiendo ministerios militares y el de Gobernación, participando en los gobiernos civiles y en empresas públicas. </a:t>
          </a:r>
          <a:endParaRPr lang="en-US" sz="1050" kern="1200" dirty="0"/>
        </a:p>
      </dsp:txBody>
      <dsp:txXfrm>
        <a:off x="6183657" y="875794"/>
        <a:ext cx="1803840" cy="2745000"/>
      </dsp:txXfrm>
    </dsp:sp>
    <dsp:sp modelId="{244663E2-44CB-4887-994A-0184A031A85B}">
      <dsp:nvSpPr>
        <dsp:cNvPr id="0" name=""/>
        <dsp:cNvSpPr/>
      </dsp:nvSpPr>
      <dsp:spPr>
        <a:xfrm>
          <a:off x="8240036" y="165285"/>
          <a:ext cx="1803840" cy="710509"/>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kern="1200"/>
            <a:t>Falangismo </a:t>
          </a:r>
          <a:endParaRPr lang="en-US" sz="1400" kern="1200" dirty="0"/>
        </a:p>
      </dsp:txBody>
      <dsp:txXfrm>
        <a:off x="8240036" y="165285"/>
        <a:ext cx="1803840" cy="710509"/>
      </dsp:txXfrm>
    </dsp:sp>
    <dsp:sp modelId="{3CC8C4DE-7761-42DA-AEDD-67D9DAB89963}">
      <dsp:nvSpPr>
        <dsp:cNvPr id="0" name=""/>
        <dsp:cNvSpPr/>
      </dsp:nvSpPr>
      <dsp:spPr>
        <a:xfrm>
          <a:off x="8240036" y="875794"/>
          <a:ext cx="1803840" cy="27450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lang="es-ES" sz="1050" kern="1200" dirty="0"/>
            <a:t>Presencia dominante de Falange Española de la vida política. Control de los Ministerios de Trabajo, Agricultura, Sindicatos Verticales, SEU, Frente de Juventudes y la Sección Femenina.</a:t>
          </a:r>
          <a:endParaRPr lang="en-US" sz="1050" kern="1200" dirty="0"/>
        </a:p>
      </dsp:txBody>
      <dsp:txXfrm>
        <a:off x="8240036" y="875794"/>
        <a:ext cx="1803840" cy="2745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E3FFC-C19E-492F-B854-BEB5B9B6573F}">
      <dsp:nvSpPr>
        <dsp:cNvPr id="0" name=""/>
        <dsp:cNvSpPr/>
      </dsp:nvSpPr>
      <dsp:spPr>
        <a:xfrm>
          <a:off x="0" y="126508"/>
          <a:ext cx="6797675" cy="50368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Dos grandes periodos generales para el estudio del régimen:</a:t>
          </a:r>
          <a:endParaRPr lang="en-US" sz="2100" kern="1200" dirty="0"/>
        </a:p>
      </dsp:txBody>
      <dsp:txXfrm>
        <a:off x="24588" y="151096"/>
        <a:ext cx="6748499" cy="454509"/>
      </dsp:txXfrm>
    </dsp:sp>
    <dsp:sp modelId="{349866BD-F8ED-453E-BCB3-04BFFB354916}">
      <dsp:nvSpPr>
        <dsp:cNvPr id="0" name=""/>
        <dsp:cNvSpPr/>
      </dsp:nvSpPr>
      <dsp:spPr>
        <a:xfrm>
          <a:off x="0" y="690673"/>
          <a:ext cx="6797675" cy="503685"/>
        </a:xfrm>
        <a:prstGeom prst="roundRect">
          <a:avLst/>
        </a:prstGeom>
        <a:solidFill>
          <a:schemeClr val="accent2">
            <a:hueOff val="-665912"/>
            <a:satOff val="-293"/>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Primer franquismo (1939-1959)</a:t>
          </a:r>
          <a:endParaRPr lang="en-US" sz="2100" kern="1200" dirty="0"/>
        </a:p>
      </dsp:txBody>
      <dsp:txXfrm>
        <a:off x="24588" y="715261"/>
        <a:ext cx="6748499" cy="454509"/>
      </dsp:txXfrm>
    </dsp:sp>
    <dsp:sp modelId="{B1144C28-E3AB-4122-B52B-3A455878CB37}">
      <dsp:nvSpPr>
        <dsp:cNvPr id="0" name=""/>
        <dsp:cNvSpPr/>
      </dsp:nvSpPr>
      <dsp:spPr>
        <a:xfrm>
          <a:off x="0" y="1194358"/>
          <a:ext cx="6797675" cy="1782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ES" sz="1600" kern="1200"/>
            <a:t>Década de los 40. Autarquía y “Etapa Azul”. </a:t>
          </a:r>
          <a:endParaRPr lang="en-US" sz="1600" kern="1200"/>
        </a:p>
        <a:p>
          <a:pPr marL="342900" lvl="2" indent="-171450" algn="l" defTabSz="711200">
            <a:lnSpc>
              <a:spcPct val="90000"/>
            </a:lnSpc>
            <a:spcBef>
              <a:spcPct val="0"/>
            </a:spcBef>
            <a:spcAft>
              <a:spcPct val="20000"/>
            </a:spcAft>
            <a:buChar char="•"/>
          </a:pPr>
          <a:r>
            <a:rPr lang="es-ES" sz="1600" kern="1200"/>
            <a:t>Marcada por las secuelas de la posguerra y por la II Guerra Mundial. Época caracterizada por la represión, autarquía, hambre, aislamiento internacional…  </a:t>
          </a:r>
          <a:endParaRPr lang="en-US" sz="1600" kern="1200"/>
        </a:p>
        <a:p>
          <a:pPr marL="171450" lvl="1" indent="-171450" algn="l" defTabSz="711200">
            <a:lnSpc>
              <a:spcPct val="90000"/>
            </a:lnSpc>
            <a:spcBef>
              <a:spcPct val="0"/>
            </a:spcBef>
            <a:spcAft>
              <a:spcPct val="20000"/>
            </a:spcAft>
            <a:buChar char="•"/>
          </a:pPr>
          <a:r>
            <a:rPr lang="es-ES" sz="1600" kern="1200"/>
            <a:t>Década de los 50. Apertura y tránsito al 2º franquismo.</a:t>
          </a:r>
          <a:endParaRPr lang="en-US" sz="1600" kern="1200"/>
        </a:p>
        <a:p>
          <a:pPr marL="342900" lvl="2" indent="-171450" algn="l" defTabSz="711200">
            <a:lnSpc>
              <a:spcPct val="90000"/>
            </a:lnSpc>
            <a:spcBef>
              <a:spcPct val="0"/>
            </a:spcBef>
            <a:spcAft>
              <a:spcPct val="20000"/>
            </a:spcAft>
            <a:buChar char="•"/>
          </a:pPr>
          <a:r>
            <a:rPr lang="es-ES" sz="1600" kern="1200"/>
            <a:t>Fin del aislamiento e inicio de la apertura al exterior, como consecuencia del nuevo clima internacional de la Guerra Fría.</a:t>
          </a:r>
          <a:endParaRPr lang="en-US" sz="1600" kern="1200"/>
        </a:p>
      </dsp:txBody>
      <dsp:txXfrm>
        <a:off x="0" y="1194358"/>
        <a:ext cx="6797675" cy="1782269"/>
      </dsp:txXfrm>
    </dsp:sp>
    <dsp:sp modelId="{0BD6A43E-EEB2-44E0-A029-352F559C3B05}">
      <dsp:nvSpPr>
        <dsp:cNvPr id="0" name=""/>
        <dsp:cNvSpPr/>
      </dsp:nvSpPr>
      <dsp:spPr>
        <a:xfrm>
          <a:off x="0" y="2976628"/>
          <a:ext cx="6797675" cy="503685"/>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a:t>Segundo franquismo (1959-1975)</a:t>
          </a:r>
          <a:endParaRPr lang="en-US" sz="2100" kern="1200"/>
        </a:p>
      </dsp:txBody>
      <dsp:txXfrm>
        <a:off x="24588" y="3001216"/>
        <a:ext cx="6748499" cy="454509"/>
      </dsp:txXfrm>
    </dsp:sp>
    <dsp:sp modelId="{BCDD1042-B78A-4608-B94C-08148C1CB0CC}">
      <dsp:nvSpPr>
        <dsp:cNvPr id="0" name=""/>
        <dsp:cNvSpPr/>
      </dsp:nvSpPr>
      <dsp:spPr>
        <a:xfrm>
          <a:off x="0" y="3480313"/>
          <a:ext cx="6797675" cy="2043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ES" sz="1600" kern="1200"/>
            <a:t>Década de los 60. Desarrollismo económico.</a:t>
          </a:r>
          <a:endParaRPr lang="en-US" sz="1600" kern="1200"/>
        </a:p>
        <a:p>
          <a:pPr marL="342900" lvl="2" indent="-171450" algn="l" defTabSz="711200">
            <a:lnSpc>
              <a:spcPct val="90000"/>
            </a:lnSpc>
            <a:spcBef>
              <a:spcPct val="0"/>
            </a:spcBef>
            <a:spcAft>
              <a:spcPct val="20000"/>
            </a:spcAft>
            <a:buChar char="•"/>
          </a:pPr>
          <a:r>
            <a:rPr lang="es-ES" sz="1600" kern="1200"/>
            <a:t>Se inicia con el Plan de Establizaicon y los gobiernos tecnócratas. Influencia del Opus Dei.</a:t>
          </a:r>
          <a:endParaRPr lang="en-US" sz="1600" kern="1200"/>
        </a:p>
        <a:p>
          <a:pPr marL="342900" lvl="2" indent="-171450" algn="l" defTabSz="711200">
            <a:lnSpc>
              <a:spcPct val="90000"/>
            </a:lnSpc>
            <a:spcBef>
              <a:spcPct val="0"/>
            </a:spcBef>
            <a:spcAft>
              <a:spcPct val="20000"/>
            </a:spcAft>
            <a:buChar char="•"/>
          </a:pPr>
          <a:r>
            <a:rPr lang="es-ES" sz="1600" kern="1200" dirty="0"/>
            <a:t>Liberalización económica; planes de Desarrollo. Creación de industria y aumento de las protestas obreras. </a:t>
          </a:r>
          <a:endParaRPr lang="en-US" sz="1600" kern="1200" dirty="0"/>
        </a:p>
        <a:p>
          <a:pPr marL="171450" lvl="1" indent="-171450" algn="l" defTabSz="711200">
            <a:lnSpc>
              <a:spcPct val="90000"/>
            </a:lnSpc>
            <a:spcBef>
              <a:spcPct val="0"/>
            </a:spcBef>
            <a:spcAft>
              <a:spcPct val="20000"/>
            </a:spcAft>
            <a:buChar char="•"/>
          </a:pPr>
          <a:r>
            <a:rPr lang="es-ES" sz="1600" kern="1200"/>
            <a:t>Década de los 70. Declive del régimen</a:t>
          </a:r>
          <a:endParaRPr lang="en-US" sz="1600" kern="1200"/>
        </a:p>
        <a:p>
          <a:pPr marL="342900" lvl="2" indent="-171450" algn="l" defTabSz="711200">
            <a:lnSpc>
              <a:spcPct val="90000"/>
            </a:lnSpc>
            <a:spcBef>
              <a:spcPct val="0"/>
            </a:spcBef>
            <a:spcAft>
              <a:spcPct val="20000"/>
            </a:spcAft>
            <a:buChar char="•"/>
          </a:pPr>
          <a:r>
            <a:rPr lang="es-ES" sz="1600" kern="1200"/>
            <a:t>Aumento de las protestas y la lucha antifranquista. Fallecimiento del dictador. </a:t>
          </a:r>
          <a:endParaRPr lang="en-US" sz="1600" kern="1200"/>
        </a:p>
      </dsp:txBody>
      <dsp:txXfrm>
        <a:off x="0" y="3480313"/>
        <a:ext cx="6797675" cy="20430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89278-6C1B-40F6-B6C0-BB1BFE1CE666}">
      <dsp:nvSpPr>
        <dsp:cNvPr id="0" name=""/>
        <dsp:cNvSpPr/>
      </dsp:nvSpPr>
      <dsp:spPr>
        <a:xfrm>
          <a:off x="0" y="62181"/>
          <a:ext cx="7029398" cy="4077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dirty="0"/>
            <a:t>La política exterior española entre 1939 y 1953 </a:t>
          </a:r>
        </a:p>
      </dsp:txBody>
      <dsp:txXfrm>
        <a:off x="19904" y="82085"/>
        <a:ext cx="6989590" cy="367937"/>
      </dsp:txXfrm>
    </dsp:sp>
    <dsp:sp modelId="{6DD75B74-C58E-4BEE-8AA8-47DF1A44814A}">
      <dsp:nvSpPr>
        <dsp:cNvPr id="0" name=""/>
        <dsp:cNvSpPr/>
      </dsp:nvSpPr>
      <dsp:spPr>
        <a:xfrm>
          <a:off x="0" y="469926"/>
          <a:ext cx="7029398" cy="448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18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ES" sz="1300" kern="1200" dirty="0"/>
            <a:t>Condicionada por la evolución internacional. </a:t>
          </a:r>
        </a:p>
        <a:p>
          <a:pPr marL="228600" lvl="2" indent="-114300" algn="l" defTabSz="577850">
            <a:lnSpc>
              <a:spcPct val="90000"/>
            </a:lnSpc>
            <a:spcBef>
              <a:spcPct val="0"/>
            </a:spcBef>
            <a:spcAft>
              <a:spcPct val="20000"/>
            </a:spcAft>
            <a:buChar char="•"/>
          </a:pPr>
          <a:r>
            <a:rPr lang="es-ES" sz="1300" kern="1200" dirty="0"/>
            <a:t>De la alianza con el Eje al encaje en la Guerra Fría frente al comunismo internacional</a:t>
          </a:r>
        </a:p>
      </dsp:txBody>
      <dsp:txXfrm>
        <a:off x="0" y="469926"/>
        <a:ext cx="7029398" cy="448672"/>
      </dsp:txXfrm>
    </dsp:sp>
    <dsp:sp modelId="{7A8DF4DE-6B75-41D2-95A1-04739A79C1AE}">
      <dsp:nvSpPr>
        <dsp:cNvPr id="0" name=""/>
        <dsp:cNvSpPr/>
      </dsp:nvSpPr>
      <dsp:spPr>
        <a:xfrm>
          <a:off x="0" y="918598"/>
          <a:ext cx="7029398" cy="4077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dirty="0"/>
            <a:t>Durante la II Guerra Mundial</a:t>
          </a:r>
        </a:p>
      </dsp:txBody>
      <dsp:txXfrm>
        <a:off x="19904" y="938502"/>
        <a:ext cx="6989590" cy="367937"/>
      </dsp:txXfrm>
    </dsp:sp>
    <dsp:sp modelId="{EF162764-DC3C-43B5-8748-1FA89446A329}">
      <dsp:nvSpPr>
        <dsp:cNvPr id="0" name=""/>
        <dsp:cNvSpPr/>
      </dsp:nvSpPr>
      <dsp:spPr>
        <a:xfrm>
          <a:off x="0" y="1326343"/>
          <a:ext cx="7029398" cy="1337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18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ES" sz="1300" kern="1200" dirty="0"/>
            <a:t>1939-1940</a:t>
          </a:r>
        </a:p>
        <a:p>
          <a:pPr marL="228600" lvl="2" indent="-114300" algn="l" defTabSz="577850">
            <a:lnSpc>
              <a:spcPct val="90000"/>
            </a:lnSpc>
            <a:spcBef>
              <a:spcPct val="0"/>
            </a:spcBef>
            <a:spcAft>
              <a:spcPct val="20000"/>
            </a:spcAft>
            <a:buChar char="•"/>
          </a:pPr>
          <a:r>
            <a:rPr lang="es-ES" sz="1300" kern="1200" dirty="0"/>
            <a:t>Neutralidad y buenas relaciones con el Eje</a:t>
          </a:r>
        </a:p>
        <a:p>
          <a:pPr marL="114300" lvl="1" indent="-114300" algn="l" defTabSz="577850">
            <a:lnSpc>
              <a:spcPct val="90000"/>
            </a:lnSpc>
            <a:spcBef>
              <a:spcPct val="0"/>
            </a:spcBef>
            <a:spcAft>
              <a:spcPct val="20000"/>
            </a:spcAft>
            <a:buChar char="•"/>
          </a:pPr>
          <a:r>
            <a:rPr lang="es-ES" sz="1300" kern="1200" dirty="0"/>
            <a:t>1940-1943</a:t>
          </a:r>
        </a:p>
        <a:p>
          <a:pPr marL="228600" lvl="2" indent="-114300" algn="l" defTabSz="577850">
            <a:lnSpc>
              <a:spcPct val="90000"/>
            </a:lnSpc>
            <a:spcBef>
              <a:spcPct val="0"/>
            </a:spcBef>
            <a:spcAft>
              <a:spcPct val="20000"/>
            </a:spcAft>
            <a:buChar char="•"/>
          </a:pPr>
          <a:r>
            <a:rPr lang="es-ES" sz="1300" kern="1200" dirty="0"/>
            <a:t>No Beligerancia; División Azul.</a:t>
          </a:r>
        </a:p>
        <a:p>
          <a:pPr marL="114300" lvl="1" indent="-114300" algn="l" defTabSz="577850">
            <a:lnSpc>
              <a:spcPct val="90000"/>
            </a:lnSpc>
            <a:spcBef>
              <a:spcPct val="0"/>
            </a:spcBef>
            <a:spcAft>
              <a:spcPct val="20000"/>
            </a:spcAft>
            <a:buChar char="•"/>
          </a:pPr>
          <a:r>
            <a:rPr lang="es-ES" sz="1300" kern="1200" dirty="0"/>
            <a:t>1943-1943</a:t>
          </a:r>
        </a:p>
        <a:p>
          <a:pPr marL="228600" lvl="2" indent="-114300" algn="l" defTabSz="577850">
            <a:lnSpc>
              <a:spcPct val="90000"/>
            </a:lnSpc>
            <a:spcBef>
              <a:spcPct val="0"/>
            </a:spcBef>
            <a:spcAft>
              <a:spcPct val="20000"/>
            </a:spcAft>
            <a:buChar char="•"/>
          </a:pPr>
          <a:r>
            <a:rPr lang="es-ES" sz="1300" kern="1200" dirty="0"/>
            <a:t>Vuelta a la neutralidad tras el devenir de la Guerra.</a:t>
          </a:r>
        </a:p>
      </dsp:txBody>
      <dsp:txXfrm>
        <a:off x="0" y="1326343"/>
        <a:ext cx="7029398" cy="1337219"/>
      </dsp:txXfrm>
    </dsp:sp>
    <dsp:sp modelId="{24746558-2188-4F4C-86E8-409B9BD403F0}">
      <dsp:nvSpPr>
        <dsp:cNvPr id="0" name=""/>
        <dsp:cNvSpPr/>
      </dsp:nvSpPr>
      <dsp:spPr>
        <a:xfrm>
          <a:off x="0" y="2663563"/>
          <a:ext cx="7029398" cy="4077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dirty="0"/>
            <a:t>Tras la II Guerra Mundial</a:t>
          </a:r>
        </a:p>
      </dsp:txBody>
      <dsp:txXfrm>
        <a:off x="19904" y="2683467"/>
        <a:ext cx="6989590" cy="367937"/>
      </dsp:txXfrm>
    </dsp:sp>
    <dsp:sp modelId="{A89F2DD6-9F7B-4A56-BF09-6AB879DBFEF2}">
      <dsp:nvSpPr>
        <dsp:cNvPr id="0" name=""/>
        <dsp:cNvSpPr/>
      </dsp:nvSpPr>
      <dsp:spPr>
        <a:xfrm>
          <a:off x="0" y="3071308"/>
          <a:ext cx="7029398" cy="112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18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s-ES" sz="1300" kern="1200" dirty="0"/>
            <a:t>1946-1950</a:t>
          </a:r>
        </a:p>
        <a:p>
          <a:pPr marL="228600" lvl="2" indent="-114300" algn="l" defTabSz="577850">
            <a:lnSpc>
              <a:spcPct val="90000"/>
            </a:lnSpc>
            <a:spcBef>
              <a:spcPct val="0"/>
            </a:spcBef>
            <a:spcAft>
              <a:spcPct val="20000"/>
            </a:spcAft>
            <a:buChar char="•"/>
          </a:pPr>
          <a:r>
            <a:rPr lang="es-ES" sz="1300" kern="1200" dirty="0"/>
            <a:t>Condena de la ONU y cerco internacional al franquismo.</a:t>
          </a:r>
        </a:p>
        <a:p>
          <a:pPr marL="114300" lvl="1" indent="-114300" algn="l" defTabSz="577850">
            <a:lnSpc>
              <a:spcPct val="90000"/>
            </a:lnSpc>
            <a:spcBef>
              <a:spcPct val="0"/>
            </a:spcBef>
            <a:spcAft>
              <a:spcPct val="20000"/>
            </a:spcAft>
            <a:buChar char="•"/>
          </a:pPr>
          <a:r>
            <a:rPr lang="es-ES" sz="1300" kern="1200" dirty="0"/>
            <a:t> 1950-1953</a:t>
          </a:r>
        </a:p>
        <a:p>
          <a:pPr marL="228600" lvl="2" indent="-114300" algn="l" defTabSz="577850">
            <a:lnSpc>
              <a:spcPct val="90000"/>
            </a:lnSpc>
            <a:spcBef>
              <a:spcPct val="0"/>
            </a:spcBef>
            <a:spcAft>
              <a:spcPct val="20000"/>
            </a:spcAft>
            <a:buChar char="•"/>
          </a:pPr>
          <a:r>
            <a:rPr lang="es-ES" sz="1300" kern="1200" dirty="0"/>
            <a:t>Progresiva ruptura del aislamiento. </a:t>
          </a:r>
        </a:p>
        <a:p>
          <a:pPr marL="342900" lvl="3" indent="-114300" algn="l" defTabSz="577850">
            <a:lnSpc>
              <a:spcPct val="90000"/>
            </a:lnSpc>
            <a:spcBef>
              <a:spcPct val="0"/>
            </a:spcBef>
            <a:spcAft>
              <a:spcPct val="20000"/>
            </a:spcAft>
            <a:buChar char="•"/>
          </a:pPr>
          <a:r>
            <a:rPr lang="es-ES" sz="1300" kern="1200" dirty="0"/>
            <a:t>Concordato Vaticano y Acuerdos hispano-americanos. </a:t>
          </a:r>
        </a:p>
      </dsp:txBody>
      <dsp:txXfrm>
        <a:off x="0" y="3071308"/>
        <a:ext cx="7029398" cy="11260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775F2-0DD0-4E52-A3CF-C7C26C05E504}">
      <dsp:nvSpPr>
        <dsp:cNvPr id="0" name=""/>
        <dsp:cNvSpPr/>
      </dsp:nvSpPr>
      <dsp:spPr>
        <a:xfrm rot="5400000">
          <a:off x="271197" y="1202117"/>
          <a:ext cx="1006684" cy="1146074"/>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A911AE-4AC7-4D95-8FD0-845A51A05F3C}">
      <dsp:nvSpPr>
        <dsp:cNvPr id="0" name=""/>
        <dsp:cNvSpPr/>
      </dsp:nvSpPr>
      <dsp:spPr>
        <a:xfrm>
          <a:off x="4486" y="86187"/>
          <a:ext cx="1694664" cy="1186210"/>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Incorporación de tecnócratas al Gobierno (1957)</a:t>
          </a:r>
        </a:p>
      </dsp:txBody>
      <dsp:txXfrm>
        <a:off x="62402" y="144103"/>
        <a:ext cx="1578832" cy="1070378"/>
      </dsp:txXfrm>
    </dsp:sp>
    <dsp:sp modelId="{0055E526-1274-421D-BD28-E93A5739C3C1}">
      <dsp:nvSpPr>
        <dsp:cNvPr id="0" name=""/>
        <dsp:cNvSpPr/>
      </dsp:nvSpPr>
      <dsp:spPr>
        <a:xfrm>
          <a:off x="1699151" y="199319"/>
          <a:ext cx="1232537" cy="958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57150" lvl="1" indent="-57150" algn="l" defTabSz="444500">
            <a:lnSpc>
              <a:spcPct val="90000"/>
            </a:lnSpc>
            <a:spcBef>
              <a:spcPct val="0"/>
            </a:spcBef>
            <a:spcAft>
              <a:spcPct val="15000"/>
            </a:spcAft>
            <a:buChar char="•"/>
          </a:pPr>
          <a:r>
            <a:rPr lang="es-ES" sz="1000" kern="1200" dirty="0"/>
            <a:t>Vinculados al Opus Dei</a:t>
          </a:r>
        </a:p>
        <a:p>
          <a:pPr marL="57150" lvl="1" indent="-57150" algn="l" defTabSz="444500">
            <a:lnSpc>
              <a:spcPct val="90000"/>
            </a:lnSpc>
            <a:spcBef>
              <a:spcPct val="0"/>
            </a:spcBef>
            <a:spcAft>
              <a:spcPct val="15000"/>
            </a:spcAft>
            <a:buChar char="•"/>
          </a:pPr>
          <a:r>
            <a:rPr lang="es-ES" sz="1000" kern="1200" dirty="0"/>
            <a:t>Objetivo: Modernizar la economía española</a:t>
          </a:r>
        </a:p>
      </dsp:txBody>
      <dsp:txXfrm>
        <a:off x="1699151" y="199319"/>
        <a:ext cx="1232537" cy="958747"/>
      </dsp:txXfrm>
    </dsp:sp>
    <dsp:sp modelId="{094A71FE-B06F-4469-8BEA-109172452CBF}">
      <dsp:nvSpPr>
        <dsp:cNvPr id="0" name=""/>
        <dsp:cNvSpPr/>
      </dsp:nvSpPr>
      <dsp:spPr>
        <a:xfrm rot="5400000">
          <a:off x="1676253" y="2534622"/>
          <a:ext cx="1006684" cy="1146074"/>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3A5CD7-9F25-46FF-973C-0308521EB898}">
      <dsp:nvSpPr>
        <dsp:cNvPr id="0" name=""/>
        <dsp:cNvSpPr/>
      </dsp:nvSpPr>
      <dsp:spPr>
        <a:xfrm>
          <a:off x="1409543" y="1418692"/>
          <a:ext cx="1694664" cy="1186210"/>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Medidas políticas y económicas</a:t>
          </a:r>
        </a:p>
      </dsp:txBody>
      <dsp:txXfrm>
        <a:off x="1467459" y="1476608"/>
        <a:ext cx="1578832" cy="1070378"/>
      </dsp:txXfrm>
    </dsp:sp>
    <dsp:sp modelId="{8B7CD9A8-D28D-499B-94CE-BE9FBFEE543D}">
      <dsp:nvSpPr>
        <dsp:cNvPr id="0" name=""/>
        <dsp:cNvSpPr/>
      </dsp:nvSpPr>
      <dsp:spPr>
        <a:xfrm>
          <a:off x="3216301" y="1532217"/>
          <a:ext cx="1979615" cy="958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57150" lvl="1" indent="-57150" algn="l" defTabSz="444500">
            <a:lnSpc>
              <a:spcPct val="90000"/>
            </a:lnSpc>
            <a:spcBef>
              <a:spcPct val="0"/>
            </a:spcBef>
            <a:spcAft>
              <a:spcPct val="15000"/>
            </a:spcAft>
            <a:buChar char="•"/>
          </a:pPr>
          <a:r>
            <a:rPr lang="es-ES" sz="1000" kern="1200" dirty="0"/>
            <a:t>Plan de Estabilización: limitación salarial; entrada de capital extranjero.</a:t>
          </a:r>
        </a:p>
        <a:p>
          <a:pPr marL="57150" lvl="1" indent="-57150" algn="l" defTabSz="444500">
            <a:lnSpc>
              <a:spcPct val="90000"/>
            </a:lnSpc>
            <a:spcBef>
              <a:spcPct val="0"/>
            </a:spcBef>
            <a:spcAft>
              <a:spcPct val="15000"/>
            </a:spcAft>
            <a:buChar char="•"/>
          </a:pPr>
          <a:r>
            <a:rPr lang="es-ES" sz="1000" kern="1200" dirty="0"/>
            <a:t>Medidas políticas: Ley Orgánica del Estado; Ley de Prensa; etc.</a:t>
          </a:r>
        </a:p>
      </dsp:txBody>
      <dsp:txXfrm>
        <a:off x="3216301" y="1532217"/>
        <a:ext cx="1979615" cy="958747"/>
      </dsp:txXfrm>
    </dsp:sp>
    <dsp:sp modelId="{AFA9416D-A47A-43B5-B62C-F204F8F0AB76}">
      <dsp:nvSpPr>
        <dsp:cNvPr id="0" name=""/>
        <dsp:cNvSpPr/>
      </dsp:nvSpPr>
      <dsp:spPr>
        <a:xfrm>
          <a:off x="2814600" y="2751197"/>
          <a:ext cx="1694664" cy="1186210"/>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Incorporación a los organismos económicos internacionales</a:t>
          </a:r>
        </a:p>
      </dsp:txBody>
      <dsp:txXfrm>
        <a:off x="2872516" y="2809113"/>
        <a:ext cx="1578832" cy="1070378"/>
      </dsp:txXfrm>
    </dsp:sp>
    <dsp:sp modelId="{552734C4-C517-4F99-B05E-1A9BBE5571BC}">
      <dsp:nvSpPr>
        <dsp:cNvPr id="0" name=""/>
        <dsp:cNvSpPr/>
      </dsp:nvSpPr>
      <dsp:spPr>
        <a:xfrm>
          <a:off x="4509264" y="2864329"/>
          <a:ext cx="1232537" cy="958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r>
            <a:rPr lang="es-ES" sz="1100" kern="1200" dirty="0"/>
            <a:t>Incorporación a FMI; BM y OECE.</a:t>
          </a:r>
        </a:p>
        <a:p>
          <a:pPr marL="57150" lvl="1" indent="-57150" algn="l" defTabSz="488950">
            <a:lnSpc>
              <a:spcPct val="90000"/>
            </a:lnSpc>
            <a:spcBef>
              <a:spcPct val="0"/>
            </a:spcBef>
            <a:spcAft>
              <a:spcPct val="15000"/>
            </a:spcAft>
            <a:buChar char="•"/>
          </a:pPr>
          <a:r>
            <a:rPr lang="es-ES" sz="1100" kern="1200" dirty="0"/>
            <a:t>Fracaso al solicitar adherirse a la CEE</a:t>
          </a:r>
        </a:p>
      </dsp:txBody>
      <dsp:txXfrm>
        <a:off x="4509264" y="2864329"/>
        <a:ext cx="1232537" cy="9587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7B317-EE55-4A11-99F6-C8FC30BAFB3C}">
      <dsp:nvSpPr>
        <dsp:cNvPr id="0" name=""/>
        <dsp:cNvSpPr/>
      </dsp:nvSpPr>
      <dsp:spPr>
        <a:xfrm>
          <a:off x="0" y="193815"/>
          <a:ext cx="10058399" cy="69556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ES" sz="2900" kern="1200" dirty="0"/>
            <a:t>“No fue posible el perdón”. La guerra continuó en otros frentes. </a:t>
          </a:r>
          <a:endParaRPr lang="en-US" sz="2900" kern="1200" dirty="0"/>
        </a:p>
      </dsp:txBody>
      <dsp:txXfrm>
        <a:off x="33955" y="227770"/>
        <a:ext cx="9990489" cy="627655"/>
      </dsp:txXfrm>
    </dsp:sp>
    <dsp:sp modelId="{736B39A0-6A26-45EC-A8D9-BF52DC991F1E}">
      <dsp:nvSpPr>
        <dsp:cNvPr id="0" name=""/>
        <dsp:cNvSpPr/>
      </dsp:nvSpPr>
      <dsp:spPr>
        <a:xfrm>
          <a:off x="0" y="972900"/>
          <a:ext cx="10058399" cy="69556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ES" sz="2900" kern="1200" dirty="0"/>
            <a:t>Años 40</a:t>
          </a:r>
          <a:endParaRPr lang="en-US" sz="2900" kern="1200" dirty="0"/>
        </a:p>
      </dsp:txBody>
      <dsp:txXfrm>
        <a:off x="33955" y="1006855"/>
        <a:ext cx="9990489" cy="627655"/>
      </dsp:txXfrm>
    </dsp:sp>
    <dsp:sp modelId="{10E5CC84-9716-4601-AF18-3348D54F0EB4}">
      <dsp:nvSpPr>
        <dsp:cNvPr id="0" name=""/>
        <dsp:cNvSpPr/>
      </dsp:nvSpPr>
      <dsp:spPr>
        <a:xfrm>
          <a:off x="0" y="1668465"/>
          <a:ext cx="10058399" cy="2161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s-ES" sz="2300" kern="1200" dirty="0"/>
            <a:t>Guerrilla Antifranquista </a:t>
          </a:r>
          <a:r>
            <a:rPr lang="es-ES" sz="2300" kern="1200" dirty="0">
              <a:sym typeface="Wingdings" panose="05000000000000000000" pitchFamily="2" charset="2"/>
            </a:rPr>
            <a:t></a:t>
          </a:r>
          <a:r>
            <a:rPr lang="es-ES" sz="2300" kern="1200" dirty="0"/>
            <a:t> Con un carácter defensivo y para acoger a los huidos. Articuladas por el PCE tras la invasión del Valle de Arán (1944).</a:t>
          </a:r>
          <a:endParaRPr lang="en-US" sz="2300" kern="1200" dirty="0"/>
        </a:p>
        <a:p>
          <a:pPr marL="228600" lvl="1" indent="-228600" algn="l" defTabSz="1022350">
            <a:lnSpc>
              <a:spcPct val="90000"/>
            </a:lnSpc>
            <a:spcBef>
              <a:spcPct val="0"/>
            </a:spcBef>
            <a:spcAft>
              <a:spcPct val="20000"/>
            </a:spcAft>
            <a:buChar char="•"/>
          </a:pPr>
          <a:r>
            <a:rPr lang="es-ES" sz="2300" kern="1200" dirty="0"/>
            <a:t>Cárceles </a:t>
          </a:r>
          <a:r>
            <a:rPr lang="es-ES" sz="2300" kern="1200" dirty="0">
              <a:sym typeface="Wingdings" panose="05000000000000000000" pitchFamily="2" charset="2"/>
            </a:rPr>
            <a:t></a:t>
          </a:r>
          <a:r>
            <a:rPr lang="es-ES" sz="2300" kern="1200" dirty="0"/>
            <a:t> Desempeñando un papel fundamental las mujeres en la creación de redes de apoyo; “Mujeres de Preso” (Abad </a:t>
          </a:r>
          <a:r>
            <a:rPr lang="es-ES" sz="2300" kern="1200" dirty="0" err="1"/>
            <a:t>Buil</a:t>
          </a:r>
          <a:r>
            <a:rPr lang="es-ES" sz="2300" kern="1200" dirty="0"/>
            <a:t>, 2012). </a:t>
          </a:r>
          <a:endParaRPr lang="en-US" sz="2300" kern="1200" dirty="0"/>
        </a:p>
        <a:p>
          <a:pPr marL="228600" lvl="1" indent="-228600" algn="l" defTabSz="1022350">
            <a:lnSpc>
              <a:spcPct val="90000"/>
            </a:lnSpc>
            <a:spcBef>
              <a:spcPct val="0"/>
            </a:spcBef>
            <a:spcAft>
              <a:spcPct val="20000"/>
            </a:spcAft>
            <a:buChar char="•"/>
          </a:pPr>
          <a:r>
            <a:rPr lang="es-ES" sz="2300" kern="1200" dirty="0"/>
            <a:t>Exilio </a:t>
          </a:r>
          <a:r>
            <a:rPr lang="es-ES" sz="2300" kern="1200" dirty="0">
              <a:sym typeface="Wingdings" panose="05000000000000000000" pitchFamily="2" charset="2"/>
            </a:rPr>
            <a:t> Alrededor de </a:t>
          </a:r>
          <a:r>
            <a:rPr lang="es-ES" sz="2300" kern="1200" dirty="0"/>
            <a:t>500.000 personas marcharon a América, Francia y Norte de África.  </a:t>
          </a:r>
          <a:endParaRPr lang="en-US" sz="2300" kern="1200" dirty="0"/>
        </a:p>
      </dsp:txBody>
      <dsp:txXfrm>
        <a:off x="0" y="1668465"/>
        <a:ext cx="10058399" cy="216107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38BFA-72D5-4C34-838B-D9BD36C4C2C9}" type="datetimeFigureOut">
              <a:rPr lang="es-ES" smtClean="0"/>
              <a:t>29/07/2022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168B8-63B9-4318-A078-9284C797DFC4}" type="slidenum">
              <a:rPr lang="es-ES" smtClean="0"/>
              <a:t>‹Nº›</a:t>
            </a:fld>
            <a:endParaRPr lang="es-ES"/>
          </a:p>
        </p:txBody>
      </p:sp>
    </p:spTree>
    <p:extLst>
      <p:ext uri="{BB962C8B-B14F-4D97-AF65-F5344CB8AC3E}">
        <p14:creationId xmlns:p14="http://schemas.microsoft.com/office/powerpoint/2010/main" val="3184284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2E168B8-63B9-4318-A078-9284C797DFC4}" type="slidenum">
              <a:rPr lang="es-ES" smtClean="0"/>
              <a:t>3</a:t>
            </a:fld>
            <a:endParaRPr lang="es-ES"/>
          </a:p>
        </p:txBody>
      </p:sp>
    </p:spTree>
    <p:extLst>
      <p:ext uri="{BB962C8B-B14F-4D97-AF65-F5344CB8AC3E}">
        <p14:creationId xmlns:p14="http://schemas.microsoft.com/office/powerpoint/2010/main" val="241467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2E168B8-63B9-4318-A078-9284C797DFC4}" type="slidenum">
              <a:rPr lang="es-ES" smtClean="0"/>
              <a:t>17</a:t>
            </a:fld>
            <a:endParaRPr lang="es-ES"/>
          </a:p>
        </p:txBody>
      </p:sp>
    </p:spTree>
    <p:extLst>
      <p:ext uri="{BB962C8B-B14F-4D97-AF65-F5344CB8AC3E}">
        <p14:creationId xmlns:p14="http://schemas.microsoft.com/office/powerpoint/2010/main" val="3424389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2E168B8-63B9-4318-A078-9284C797DFC4}" type="slidenum">
              <a:rPr lang="es-ES" smtClean="0"/>
              <a:t>35</a:t>
            </a:fld>
            <a:endParaRPr lang="es-ES"/>
          </a:p>
        </p:txBody>
      </p:sp>
    </p:spTree>
    <p:extLst>
      <p:ext uri="{BB962C8B-B14F-4D97-AF65-F5344CB8AC3E}">
        <p14:creationId xmlns:p14="http://schemas.microsoft.com/office/powerpoint/2010/main" val="2177311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2E168B8-63B9-4318-A078-9284C797DFC4}" type="slidenum">
              <a:rPr lang="es-ES" smtClean="0"/>
              <a:t>48</a:t>
            </a:fld>
            <a:endParaRPr lang="es-ES"/>
          </a:p>
        </p:txBody>
      </p:sp>
    </p:spTree>
    <p:extLst>
      <p:ext uri="{BB962C8B-B14F-4D97-AF65-F5344CB8AC3E}">
        <p14:creationId xmlns:p14="http://schemas.microsoft.com/office/powerpoint/2010/main" val="2392730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40D15A0-3E87-4D44-9EF0-383D6BABDD5E}" type="datetimeFigureOut">
              <a:rPr lang="es-ES" smtClean="0"/>
              <a:t>29/07/2022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C433DF-42F0-46EE-8DE0-5344137A9DF9}" type="slidenum">
              <a:rPr lang="es-ES" smtClean="0"/>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437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0D15A0-3E87-4D44-9EF0-383D6BABDD5E}" type="datetimeFigureOut">
              <a:rPr lang="es-ES" smtClean="0"/>
              <a:t>29/07/2022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C433DF-42F0-46EE-8DE0-5344137A9DF9}" type="slidenum">
              <a:rPr lang="es-ES" smtClean="0"/>
              <a:t>‹Nº›</a:t>
            </a:fld>
            <a:endParaRPr lang="es-ES"/>
          </a:p>
        </p:txBody>
      </p:sp>
    </p:spTree>
    <p:extLst>
      <p:ext uri="{BB962C8B-B14F-4D97-AF65-F5344CB8AC3E}">
        <p14:creationId xmlns:p14="http://schemas.microsoft.com/office/powerpoint/2010/main" val="35391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0D15A0-3E87-4D44-9EF0-383D6BABDD5E}" type="datetimeFigureOut">
              <a:rPr lang="es-ES" smtClean="0"/>
              <a:t>29/07/2022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C433DF-42F0-46EE-8DE0-5344137A9DF9}" type="slidenum">
              <a:rPr lang="es-ES" smtClean="0"/>
              <a:t>‹Nº›</a:t>
            </a:fld>
            <a:endParaRPr lang="es-ES"/>
          </a:p>
        </p:txBody>
      </p:sp>
    </p:spTree>
    <p:extLst>
      <p:ext uri="{BB962C8B-B14F-4D97-AF65-F5344CB8AC3E}">
        <p14:creationId xmlns:p14="http://schemas.microsoft.com/office/powerpoint/2010/main" val="212255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39878B-9DAF-40BD-8F64-9C4EB42654C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C224CE8-AD81-4D56-83EA-CFBB169CAB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EC13C4B-4D4C-40D8-84D6-D5EA828998CE}"/>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5" name="Marcador de pie de página 4">
            <a:extLst>
              <a:ext uri="{FF2B5EF4-FFF2-40B4-BE49-F238E27FC236}">
                <a16:creationId xmlns:a16="http://schemas.microsoft.com/office/drawing/2014/main" id="{4BB43316-2760-4C48-A849-3708F17960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07CBAA-B7B9-4AFF-BD48-672F51D366C6}"/>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1096459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AE2AB-CC97-418A-A305-49A52238AB8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8D79ACB-F563-42E7-98DC-A689F6E64CD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DB5877F-5E4A-4ABE-B699-DB5B54325C1B}"/>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5" name="Marcador de pie de página 4">
            <a:extLst>
              <a:ext uri="{FF2B5EF4-FFF2-40B4-BE49-F238E27FC236}">
                <a16:creationId xmlns:a16="http://schemas.microsoft.com/office/drawing/2014/main" id="{3F30783B-9E0D-4037-9D9A-AC08E72D30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6671CE-1144-4307-80F5-64FAFF978227}"/>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2371804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BD13E-2388-48CC-AC13-9F665E42F34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E5DAEA-BE25-4107-B42B-00AACF4331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773EFC6-1A73-498A-B4A1-8FB4BCE6D821}"/>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5" name="Marcador de pie de página 4">
            <a:extLst>
              <a:ext uri="{FF2B5EF4-FFF2-40B4-BE49-F238E27FC236}">
                <a16:creationId xmlns:a16="http://schemas.microsoft.com/office/drawing/2014/main" id="{18BA6376-69A1-4FD5-994C-278D58554B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36B52C-FE41-43A1-A90E-9A6FC3980088}"/>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4068978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99F89D-1B40-4E87-A736-47993D05F6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932F03E-5D0B-41C8-B6C4-B14EA2574F6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E6D14FC-C303-4E27-80C1-5626C591905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D4014A2-463B-437D-9B15-57FCA8D39C16}"/>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6" name="Marcador de pie de página 5">
            <a:extLst>
              <a:ext uri="{FF2B5EF4-FFF2-40B4-BE49-F238E27FC236}">
                <a16:creationId xmlns:a16="http://schemas.microsoft.com/office/drawing/2014/main" id="{C69E43CD-63FD-4705-989C-6DD7A0FF66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6730D87-58C8-4829-AFC0-1CA2361001C5}"/>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2259068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B5DFC2-B9B4-4F03-937F-5205859998A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C126DE-9EDD-4B17-BE1E-E6CA7A16C1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DA8B080-7BE2-4DF7-8359-443E4EFB0B6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64E94E6-0F6D-4809-AB73-B4EDB57764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9B3A4A-BDC3-4012-9B41-6608BD0EEA5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1DC3763-17C1-46E2-9936-363415ED146A}"/>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8" name="Marcador de pie de página 7">
            <a:extLst>
              <a:ext uri="{FF2B5EF4-FFF2-40B4-BE49-F238E27FC236}">
                <a16:creationId xmlns:a16="http://schemas.microsoft.com/office/drawing/2014/main" id="{5F3C8FA6-904E-4430-9797-7F53841494F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026C359-0722-40B6-A7F3-FA20D0CB6342}"/>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3477932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580B57-E125-4DCE-90D5-10CDB1DAE38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9293B8F-F221-4553-A910-C501EDE355B4}"/>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4" name="Marcador de pie de página 3">
            <a:extLst>
              <a:ext uri="{FF2B5EF4-FFF2-40B4-BE49-F238E27FC236}">
                <a16:creationId xmlns:a16="http://schemas.microsoft.com/office/drawing/2014/main" id="{A8540325-8DB5-4922-AA64-E21B7E8D7CA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0B814E6-1B17-46D4-B54E-00ECA496685F}"/>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1538565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E33CC24-60C6-45D5-9864-CD46A5C34D2D}"/>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3" name="Marcador de pie de página 2">
            <a:extLst>
              <a:ext uri="{FF2B5EF4-FFF2-40B4-BE49-F238E27FC236}">
                <a16:creationId xmlns:a16="http://schemas.microsoft.com/office/drawing/2014/main" id="{48C3F89C-836F-4220-9B85-A7E9C670D3D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CFEE872-E594-4D0A-A404-965E9F3876A3}"/>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3114880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DA4E13-502D-4A4B-9F94-9C770B64F5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860A34A-EEF4-4EFD-9FBD-0D86EBE086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2842853-8B03-442E-9081-51B213389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11C0935-DDC9-4BB2-9370-DDDFFB27041E}"/>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6" name="Marcador de pie de página 5">
            <a:extLst>
              <a:ext uri="{FF2B5EF4-FFF2-40B4-BE49-F238E27FC236}">
                <a16:creationId xmlns:a16="http://schemas.microsoft.com/office/drawing/2014/main" id="{1E2253DF-F7AF-4DF5-8A03-6E6FD6F84D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5233AA3-4554-47F7-8036-6FCE90483842}"/>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294329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40D15A0-3E87-4D44-9EF0-383D6BABDD5E}" type="datetimeFigureOut">
              <a:rPr lang="es-ES" smtClean="0"/>
              <a:t>29/07/2022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C433DF-42F0-46EE-8DE0-5344137A9DF9}" type="slidenum">
              <a:rPr lang="es-ES" smtClean="0"/>
              <a:t>‹Nº›</a:t>
            </a:fld>
            <a:endParaRPr lang="es-ES"/>
          </a:p>
        </p:txBody>
      </p:sp>
    </p:spTree>
    <p:extLst>
      <p:ext uri="{BB962C8B-B14F-4D97-AF65-F5344CB8AC3E}">
        <p14:creationId xmlns:p14="http://schemas.microsoft.com/office/powerpoint/2010/main" val="3545983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11612C-2293-4A01-A272-4DD9BE6A060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AF1CD8-AEFA-42B2-AA6C-868BD13292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6FD40EB-FD4F-4D4D-B7C2-2DD33A46C0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413DBB8-0005-473F-BB6B-0C27C88EE0E2}"/>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6" name="Marcador de pie de página 5">
            <a:extLst>
              <a:ext uri="{FF2B5EF4-FFF2-40B4-BE49-F238E27FC236}">
                <a16:creationId xmlns:a16="http://schemas.microsoft.com/office/drawing/2014/main" id="{295FD66B-12A7-48BA-BAF4-2ED939FAE2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9372978-2468-4360-BAC1-C4D58A582234}"/>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1637227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EBE5A2-B7B4-49A2-ADF3-7548D1442A8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0F05C12-78C7-4E4A-9BB4-0D373FA0C78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F9AD22F-4AA0-4C93-BB2F-8A988691172A}"/>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5" name="Marcador de pie de página 4">
            <a:extLst>
              <a:ext uri="{FF2B5EF4-FFF2-40B4-BE49-F238E27FC236}">
                <a16:creationId xmlns:a16="http://schemas.microsoft.com/office/drawing/2014/main" id="{9D4920C8-14CB-4CA5-B9BE-8FC539DCE1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1B73A4-0AFF-40EB-9297-798835313870}"/>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3928092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79C97AF-174B-4C43-8401-6AC2D8777B5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4F6972F-55AF-4CBB-811D-12191BFFEC1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88F722-B8C7-4D73-8A26-EA75250077D2}"/>
              </a:ext>
            </a:extLst>
          </p:cNvPr>
          <p:cNvSpPr>
            <a:spLocks noGrp="1"/>
          </p:cNvSpPr>
          <p:nvPr>
            <p:ph type="dt" sz="half" idx="10"/>
          </p:nvPr>
        </p:nvSpPr>
        <p:spPr/>
        <p:txBody>
          <a:bodyPr/>
          <a:lstStyle/>
          <a:p>
            <a:fld id="{846B5FC5-580F-4775-9723-0A4B07CCD9DC}" type="datetimeFigureOut">
              <a:rPr lang="es-ES" smtClean="0"/>
              <a:t>29/07/2022</a:t>
            </a:fld>
            <a:endParaRPr lang="es-ES"/>
          </a:p>
        </p:txBody>
      </p:sp>
      <p:sp>
        <p:nvSpPr>
          <p:cNvPr id="5" name="Marcador de pie de página 4">
            <a:extLst>
              <a:ext uri="{FF2B5EF4-FFF2-40B4-BE49-F238E27FC236}">
                <a16:creationId xmlns:a16="http://schemas.microsoft.com/office/drawing/2014/main" id="{06329339-9FAE-428C-962F-EACE7C780E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426358-5B09-457B-97E6-76FD51D96833}"/>
              </a:ext>
            </a:extLst>
          </p:cNvPr>
          <p:cNvSpPr>
            <a:spLocks noGrp="1"/>
          </p:cNvSpPr>
          <p:nvPr>
            <p:ph type="sldNum" sz="quarter" idx="12"/>
          </p:nvPr>
        </p:nvSpPr>
        <p:spPr/>
        <p:txBody>
          <a:bodyPr/>
          <a:lstStyle/>
          <a:p>
            <a:fld id="{89EB19B7-2B92-4E08-9F7F-767BA5683869}" type="slidenum">
              <a:rPr lang="es-ES" smtClean="0"/>
              <a:t>‹Nº›</a:t>
            </a:fld>
            <a:endParaRPr lang="es-ES"/>
          </a:p>
        </p:txBody>
      </p:sp>
    </p:spTree>
    <p:extLst>
      <p:ext uri="{BB962C8B-B14F-4D97-AF65-F5344CB8AC3E}">
        <p14:creationId xmlns:p14="http://schemas.microsoft.com/office/powerpoint/2010/main" val="2735043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40D15A0-3E87-4D44-9EF0-383D6BABDD5E}" type="datetimeFigureOut">
              <a:rPr lang="es-ES" smtClean="0"/>
              <a:t>29/07/2022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C433DF-42F0-46EE-8DE0-5344137A9DF9}" type="slidenum">
              <a:rPr lang="es-ES" smtClean="0"/>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259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40D15A0-3E87-4D44-9EF0-383D6BABDD5E}" type="datetimeFigureOut">
              <a:rPr lang="es-ES" smtClean="0"/>
              <a:t>29/07/2022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9C433DF-42F0-46EE-8DE0-5344137A9DF9}" type="slidenum">
              <a:rPr lang="es-ES" smtClean="0"/>
              <a:t>‹Nº›</a:t>
            </a:fld>
            <a:endParaRPr lang="es-ES"/>
          </a:p>
        </p:txBody>
      </p:sp>
    </p:spTree>
    <p:extLst>
      <p:ext uri="{BB962C8B-B14F-4D97-AF65-F5344CB8AC3E}">
        <p14:creationId xmlns:p14="http://schemas.microsoft.com/office/powerpoint/2010/main" val="2350432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5"/>
            <a:ext cx="4937760" cy="32867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2867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40D15A0-3E87-4D44-9EF0-383D6BABDD5E}" type="datetimeFigureOut">
              <a:rPr lang="es-ES" smtClean="0"/>
              <a:t>29/07/2022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9C433DF-42F0-46EE-8DE0-5344137A9DF9}" type="slidenum">
              <a:rPr lang="es-ES" smtClean="0"/>
              <a:t>‹Nº›</a:t>
            </a:fld>
            <a:endParaRPr lang="es-ES"/>
          </a:p>
        </p:txBody>
      </p:sp>
    </p:spTree>
    <p:extLst>
      <p:ext uri="{BB962C8B-B14F-4D97-AF65-F5344CB8AC3E}">
        <p14:creationId xmlns:p14="http://schemas.microsoft.com/office/powerpoint/2010/main" val="923846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40D15A0-3E87-4D44-9EF0-383D6BABDD5E}" type="datetimeFigureOut">
              <a:rPr lang="es-ES" smtClean="0"/>
              <a:t>29/07/2022</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9C433DF-42F0-46EE-8DE0-5344137A9DF9}" type="slidenum">
              <a:rPr lang="es-ES" smtClean="0"/>
              <a:t>‹Nº›</a:t>
            </a:fld>
            <a:endParaRPr lang="es-ES"/>
          </a:p>
        </p:txBody>
      </p:sp>
    </p:spTree>
    <p:extLst>
      <p:ext uri="{BB962C8B-B14F-4D97-AF65-F5344CB8AC3E}">
        <p14:creationId xmlns:p14="http://schemas.microsoft.com/office/powerpoint/2010/main" val="3939396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40D15A0-3E87-4D44-9EF0-383D6BABDD5E}" type="datetimeFigureOut">
              <a:rPr lang="es-ES" smtClean="0"/>
              <a:t>29/07/2022</a:t>
            </a:fld>
            <a:endParaRPr lang="es-E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S"/>
          </a:p>
        </p:txBody>
      </p:sp>
      <p:sp>
        <p:nvSpPr>
          <p:cNvPr id="9" name="Slide Number Placeholder 8"/>
          <p:cNvSpPr>
            <a:spLocks noGrp="1"/>
          </p:cNvSpPr>
          <p:nvPr>
            <p:ph type="sldNum" sz="quarter" idx="12"/>
          </p:nvPr>
        </p:nvSpPr>
        <p:spPr/>
        <p:txBody>
          <a:bodyPr/>
          <a:lstStyle/>
          <a:p>
            <a:fld id="{19C433DF-42F0-46EE-8DE0-5344137A9DF9}" type="slidenum">
              <a:rPr lang="es-ES" smtClean="0"/>
              <a:t>‹Nº›</a:t>
            </a:fld>
            <a:endParaRPr lang="es-ES"/>
          </a:p>
        </p:txBody>
      </p:sp>
    </p:spTree>
    <p:extLst>
      <p:ext uri="{BB962C8B-B14F-4D97-AF65-F5344CB8AC3E}">
        <p14:creationId xmlns:p14="http://schemas.microsoft.com/office/powerpoint/2010/main" val="175834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40D15A0-3E87-4D44-9EF0-383D6BABDD5E}" type="datetimeFigureOut">
              <a:rPr lang="es-ES" smtClean="0"/>
              <a:t>29/07/2022</a:t>
            </a:fld>
            <a:endParaRPr lang="es-E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9C433DF-42F0-46EE-8DE0-5344137A9DF9}" type="slidenum">
              <a:rPr lang="es-ES" smtClean="0"/>
              <a:t>‹Nº›</a:t>
            </a:fld>
            <a:endParaRPr lang="es-ES"/>
          </a:p>
        </p:txBody>
      </p:sp>
    </p:spTree>
    <p:extLst>
      <p:ext uri="{BB962C8B-B14F-4D97-AF65-F5344CB8AC3E}">
        <p14:creationId xmlns:p14="http://schemas.microsoft.com/office/powerpoint/2010/main" val="4291687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40D15A0-3E87-4D44-9EF0-383D6BABDD5E}" type="datetimeFigureOut">
              <a:rPr lang="es-ES" smtClean="0"/>
              <a:t>29/07/2022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9C433DF-42F0-46EE-8DE0-5344137A9DF9}" type="slidenum">
              <a:rPr lang="es-ES" smtClean="0"/>
              <a:t>‹Nº›</a:t>
            </a:fld>
            <a:endParaRPr lang="es-ES"/>
          </a:p>
        </p:txBody>
      </p:sp>
    </p:spTree>
    <p:extLst>
      <p:ext uri="{BB962C8B-B14F-4D97-AF65-F5344CB8AC3E}">
        <p14:creationId xmlns:p14="http://schemas.microsoft.com/office/powerpoint/2010/main" val="1540765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40D15A0-3E87-4D44-9EF0-383D6BABDD5E}" type="datetimeFigureOut">
              <a:rPr lang="es-ES" smtClean="0"/>
              <a:t>29/07/2022</a:t>
            </a:fld>
            <a:endParaRPr lang="es-E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9C433DF-42F0-46EE-8DE0-5344137A9DF9}" type="slidenum">
              <a:rPr lang="es-ES" smtClean="0"/>
              <a:t>‹Nº›</a:t>
            </a:fld>
            <a:endParaRPr lang="es-E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15508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C36661-BE93-40E9-9F6F-7913236E78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4106B88-7A28-4A82-A420-B5C6F42DCC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8F07B5-37F6-44CF-A202-08EE31B852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B5FC5-580F-4775-9723-0A4B07CCD9DC}" type="datetimeFigureOut">
              <a:rPr lang="es-ES" smtClean="0"/>
              <a:t>29/07/2022</a:t>
            </a:fld>
            <a:endParaRPr lang="es-ES"/>
          </a:p>
        </p:txBody>
      </p:sp>
      <p:sp>
        <p:nvSpPr>
          <p:cNvPr id="5" name="Marcador de pie de página 4">
            <a:extLst>
              <a:ext uri="{FF2B5EF4-FFF2-40B4-BE49-F238E27FC236}">
                <a16:creationId xmlns:a16="http://schemas.microsoft.com/office/drawing/2014/main" id="{7163E64A-5E39-471C-8381-DB78D8940D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3C98B8E-3099-4AE1-A5FA-656CA2F36D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B19B7-2B92-4E08-9F7F-767BA5683869}" type="slidenum">
              <a:rPr lang="es-ES" smtClean="0"/>
              <a:t>‹Nº›</a:t>
            </a:fld>
            <a:endParaRPr lang="es-ES"/>
          </a:p>
        </p:txBody>
      </p:sp>
    </p:spTree>
    <p:extLst>
      <p:ext uri="{BB962C8B-B14F-4D97-AF65-F5344CB8AC3E}">
        <p14:creationId xmlns:p14="http://schemas.microsoft.com/office/powerpoint/2010/main" val="190407991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jp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www.angelvinas.es/?s=Franco" TargetMode="External"/><Relationship Id="rId3" Type="http://schemas.openxmlformats.org/officeDocument/2006/relationships/hyperlink" Target="https://es.wikipedia.org/wiki/Francisco_Franco" TargetMode="External"/><Relationship Id="rId7" Type="http://schemas.openxmlformats.org/officeDocument/2006/relationships/hyperlink" Target="https://www.youtube.com/watch?v=LstUwr_KLwQ" TargetMode="Externa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hyperlink" Target="http://pares.mcu.es/ParesBusquedas20/catalogo/autoridad/34054" TargetMode="External"/><Relationship Id="rId5" Type="http://schemas.openxmlformats.org/officeDocument/2006/relationships/hyperlink" Target="https://actualidad.tuamc.tv/canal-historia/perfiles/francisco-franco/" TargetMode="External"/><Relationship Id="rId10" Type="http://schemas.openxmlformats.org/officeDocument/2006/relationships/image" Target="../media/image1.jpg"/><Relationship Id="rId4" Type="http://schemas.openxmlformats.org/officeDocument/2006/relationships/hyperlink" Target="https://www.biografiasyvidas.com/biografia/f/franco.htm" TargetMode="External"/><Relationship Id="rId9" Type="http://schemas.openxmlformats.org/officeDocument/2006/relationships/hyperlink" Target="https://fnff.es/paginas/321187224/biografia-de-francisco-franco-bahamonde.html"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hyperlink" Target="https://www.publico.es/tremending/2019/10/10/los-memes-mas-tronchantes-del-prior-del-valle-de-los-caidos-que-se-opone-a-la-exhumacion-de-franco/" TargetMode="External"/><Relationship Id="rId7" Type="http://schemas.openxmlformats.org/officeDocument/2006/relationships/hyperlink" Target="https://twitter.com/aroquesihombre/status/1186570180132048896" TargetMode="External"/><Relationship Id="rId2" Type="http://schemas.openxmlformats.org/officeDocument/2006/relationships/hyperlink" Target="https://theconversation.com/el-dictador-a-examen-franco-y-sus-representaciones-179611" TargetMode="Externa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www.20minutos.es/gonzoo/noticia/4027957/0/memes-exhumacion-franco-valle-de-los-caidos-mingorrubio/" TargetMode="External"/><Relationship Id="rId4" Type="http://schemas.openxmlformats.org/officeDocument/2006/relationships/hyperlink" Target="https://www.publico.es/tremending/2019/10/07/la-exhumacion-del-dictador-es-un-pajaro-un-avion-son-los-memes-imaginando-como-seria-sacar-los-restos-de-franco-del-valle-de-los-caidos-por-air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jp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NXQMYZaB9Qg&amp;t=28s"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hyperlink" Target="https://www.artehistoria.com/es/contexto/los-conflictos-pol%C3%ADticos-de-1956-1957" TargetMode="External"/><Relationship Id="rId4" Type="http://schemas.openxmlformats.org/officeDocument/2006/relationships/hyperlink" Target="https://www.filosofia.org/his/h1956b01.htm"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rtve.es/play/videos/programa/espana-segunda-guerra-mundial-ministerio-del-tiempo-franco-hitler/3001859/" TargetMode="External"/><Relationship Id="rId13" Type="http://schemas.openxmlformats.org/officeDocument/2006/relationships/hyperlink" Target="https://canal.uned.es/video/5a6f32b9b1111fb50f8b4f23" TargetMode="Externa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hyperlink" Target="https://canal.uned.es/video/5a6f32beb1111fb50f8b4f5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hyperlink" Target="https://www.vatican.va/roman_curia/secretariat_state/archivio/documents/rc_seg-st_19530827_concordato-spagna_sp.html" TargetMode="External"/><Relationship Id="rId5" Type="http://schemas.openxmlformats.org/officeDocument/2006/relationships/diagramQuickStyle" Target="../diagrams/quickStyle7.xml"/><Relationship Id="rId10" Type="http://schemas.openxmlformats.org/officeDocument/2006/relationships/hyperlink" Target="http://www.derechoshumanos.net/memoriahistorica/1946-Resolucion-ONU.htm" TargetMode="External"/><Relationship Id="rId4" Type="http://schemas.openxmlformats.org/officeDocument/2006/relationships/diagramLayout" Target="../diagrams/layout7.xml"/><Relationship Id="rId9" Type="http://schemas.openxmlformats.org/officeDocument/2006/relationships/hyperlink" Target="https://www.muyhistoria.es/contemporanea/articulo/regreso-a-espana-de-la-division-azul-231489404513" TargetMode="External"/><Relationship Id="rId14" Type="http://schemas.openxmlformats.org/officeDocument/2006/relationships/image" Target="../media/image1.jpg"/></Relationships>
</file>

<file path=ppt/slides/_rels/slide18.xml.rels><?xml version="1.0" encoding="UTF-8" standalone="yes"?>
<Relationships xmlns="http://schemas.openxmlformats.org/package/2006/relationships"><Relationship Id="rId8" Type="http://schemas.openxmlformats.org/officeDocument/2006/relationships/hyperlink" Target="https://es.wikipedia.org/wiki/Acta_de_Adhesi%C3%B3n_de_Espa%C3%B1a_a_las_Comunidades_Europeas#Llamadas_a_la_puerta" TargetMode="External"/><Relationship Id="rId3" Type="http://schemas.openxmlformats.org/officeDocument/2006/relationships/diagramLayout" Target="../diagrams/layout8.xml"/><Relationship Id="rId7" Type="http://schemas.openxmlformats.org/officeDocument/2006/relationships/hyperlink" Target="https://www.rtve.es/play/videos/archivo-casa-real/don-juan-carlos-borbon-nombrado-sucesor-titulo-rey-22-julio-1969/1492323/" TargetMode="External"/><Relationship Id="rId12" Type="http://schemas.openxmlformats.org/officeDocument/2006/relationships/image" Target="../media/image1.jp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hyperlink" Target="https://www.monografias.com/trabajos90/epoca-tecnocracia-espana-1957-1967/epoca-tecnocracia-espana-1957-1967" TargetMode="External"/><Relationship Id="rId5" Type="http://schemas.openxmlformats.org/officeDocument/2006/relationships/diagramColors" Target="../diagrams/colors8.xml"/><Relationship Id="rId10" Type="http://schemas.openxmlformats.org/officeDocument/2006/relationships/hyperlink" Target="https://es.wikipedia.org/wiki/Segundo_franquismo#El_r%C3%A9gimen_franquista_en_la_d%C3%A9cada_del_desarrollo" TargetMode="External"/><Relationship Id="rId4" Type="http://schemas.openxmlformats.org/officeDocument/2006/relationships/diagramQuickStyle" Target="../diagrams/quickStyle8.xml"/><Relationship Id="rId9" Type="http://schemas.openxmlformats.org/officeDocument/2006/relationships/hyperlink" Target="https://www.youtube.com/watch?v=8Nc--iJSNU4&amp;t=20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www.memoria-ylibertad.org/listados" TargetMode="External"/><Relationship Id="rId13" Type="http://schemas.openxmlformats.org/officeDocument/2006/relationships/image" Target="../media/image1.jpg"/><Relationship Id="rId3" Type="http://schemas.openxmlformats.org/officeDocument/2006/relationships/hyperlink" Target="https://todoslosnombres.org/" TargetMode="External"/><Relationship Id="rId7" Type="http://schemas.openxmlformats.org/officeDocument/2006/relationships/hyperlink" Target="https://victimasdeladictadura.es/" TargetMode="External"/><Relationship Id="rId12" Type="http://schemas.openxmlformats.org/officeDocument/2006/relationships/hyperlink" Target="https://15mpedia.org/wiki/Estad%C3%ADsticas_de_v%C3%ADctimas_del_franquismo_por_provincia_y_poblaci%C3%B3n"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www.larioja.org/memoria-historica/es/proyectos-singulares/listado-represaliados-rioja" TargetMode="External"/><Relationship Id="rId11" Type="http://schemas.openxmlformats.org/officeDocument/2006/relationships/hyperlink" Target="https://ihr.world/es/" TargetMode="External"/><Relationship Id="rId5" Type="http://schemas.openxmlformats.org/officeDocument/2006/relationships/hyperlink" Target="https://memoriarecuperada.ua.es/" TargetMode="External"/><Relationship Id="rId10" Type="http://schemas.openxmlformats.org/officeDocument/2006/relationships/hyperlink" Target="http://pares.mcu.es/victimasGCFPortal/staticContent.form?viewName=presentacion" TargetMode="External"/><Relationship Id="rId4" Type="http://schemas.openxmlformats.org/officeDocument/2006/relationships/hyperlink" Target="http://www.nomesevoces.net/gl/" TargetMode="External"/><Relationship Id="rId9" Type="http://schemas.openxmlformats.org/officeDocument/2006/relationships/hyperlink" Target="https://memoriahistorica.org.es/listados-de-victimas/"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humanidadesdigitales.uc3m.es/s/hismedi-g/page/las-fosas-cartografia-y-enclaves-de-la-muerte" TargetMode="External"/><Relationship Id="rId3" Type="http://schemas.openxmlformats.org/officeDocument/2006/relationships/hyperlink" Target="https://www.eldiario.es/sociedad/268-fosas-comunes-guerra-franquismo-madrid-no-estaban-mapa-oficial_1_8779519.html" TargetMode="External"/><Relationship Id="rId7" Type="http://schemas.openxmlformats.org/officeDocument/2006/relationships/image" Target="../media/image1.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www.youtube.com/watch?v=zx4UIJAYP_U" TargetMode="External"/><Relationship Id="rId5" Type="http://schemas.openxmlformats.org/officeDocument/2006/relationships/hyperlink" Target="http://www.loscamposdeconcentraciondefranco.es/" TargetMode="External"/><Relationship Id="rId4" Type="http://schemas.openxmlformats.org/officeDocument/2006/relationships/hyperlink" Target="https://www.mpr.gob.es/memoriademocratica/mapa-de-fosas/Paginas/index.aspx"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presodelescorts.org/es" TargetMode="External"/><Relationship Id="rId3" Type="http://schemas.openxmlformats.org/officeDocument/2006/relationships/image" Target="../media/image14.jpg"/><Relationship Id="rId7" Type="http://schemas.openxmlformats.org/officeDocument/2006/relationships/hyperlink" Target="https://humanidadesdigitales.uc3m.es/s/hismedi-g/page/carceles-de-mujeres" TargetMode="Externa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hyperlink" Target="https://canal.uned.es/video/5a6f382bb1111fbd3a8b45d2" TargetMode="External"/><Relationship Id="rId5" Type="http://schemas.openxmlformats.org/officeDocument/2006/relationships/hyperlink" Target="https://www.youtube.com/watch?v=9B2D-bedFNQ" TargetMode="External"/><Relationship Id="rId10" Type="http://schemas.openxmlformats.org/officeDocument/2006/relationships/image" Target="../media/image1.jpg"/><Relationship Id="rId4" Type="http://schemas.openxmlformats.org/officeDocument/2006/relationships/hyperlink" Target="https://www.youtube.com/watch?v=hm5Lt_mSGVU" TargetMode="External"/><Relationship Id="rId9" Type="http://schemas.openxmlformats.org/officeDocument/2006/relationships/hyperlink" Target="https://twitter.com/Memorizate_/status/1509093105047416832"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anal.uned.es/video/5a6f79dab1111fce148b458b" TargetMode="External"/><Relationship Id="rId7" Type="http://schemas.openxmlformats.org/officeDocument/2006/relationships/image" Target="../media/image1.jpg"/><Relationship Id="rId2" Type="http://schemas.openxmlformats.org/officeDocument/2006/relationships/hyperlink" Target="https://twitter.com/MESA_MH_LATINA/status/1518145322316451840" TargetMode="External"/><Relationship Id="rId1" Type="http://schemas.openxmlformats.org/officeDocument/2006/relationships/slideLayout" Target="../slideLayouts/slideLayout2.xml"/><Relationship Id="rId6" Type="http://schemas.openxmlformats.org/officeDocument/2006/relationships/hyperlink" Target="https://twitter.com/Memorizate_"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jp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8.png"/><Relationship Id="rId7" Type="http://schemas.openxmlformats.org/officeDocument/2006/relationships/hyperlink" Target="https://www.rebeldemule.org/foro/monografias/tema8873.html"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humanidadesdigitales.uc3m.es/s/hismedi-g/page/-enlaces-guerrilleros-memoria-digital-de-la-resistencia-armada-al-franquismo" TargetMode="External"/><Relationship Id="rId5" Type="http://schemas.openxmlformats.org/officeDocument/2006/relationships/hyperlink" Target="https://sputniklabrego.com/tag/ciudad-de-la-selva/" TargetMode="External"/><Relationship Id="rId4" Type="http://schemas.openxmlformats.org/officeDocument/2006/relationships/hyperlink" Target="https://www.eldiario.es/galicia/ciudad-selva-segunda-guerra-mundial_1_1478842.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humanidadesdigitales.uc3m.es/s/hismedi-g/page/el-exilio-republicano-la-representacion-de-un-fenomeno-singular"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hyperlink" Target="https://exiliadosrepublicanos.info/" TargetMode="External"/><Relationship Id="rId4" Type="http://schemas.openxmlformats.org/officeDocument/2006/relationships/hyperlink" Target="https://twitter.com/Memorizate_/status/1503662804003438594"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twitter.com/IStolpersteine" TargetMode="External"/><Relationship Id="rId13" Type="http://schemas.openxmlformats.org/officeDocument/2006/relationships/image" Target="../media/image1.jpg"/><Relationship Id="rId3" Type="http://schemas.openxmlformats.org/officeDocument/2006/relationships/hyperlink" Target="https://www.amicalravensbruck.org/" TargetMode="External"/><Relationship Id="rId7" Type="http://schemas.openxmlformats.org/officeDocument/2006/relationships/hyperlink" Target="https://twitter.com/stolpersteinees" TargetMode="External"/><Relationship Id="rId12" Type="http://schemas.openxmlformats.org/officeDocument/2006/relationships/hyperlink" Target="https://twitter.com/IStolpersteine/status/1528643041279594496" TargetMode="External"/><Relationship Id="rId2" Type="http://schemas.openxmlformats.org/officeDocument/2006/relationships/hyperlink" Target="http://amical-mauthausen.org/" TargetMode="External"/><Relationship Id="rId1" Type="http://schemas.openxmlformats.org/officeDocument/2006/relationships/slideLayout" Target="../slideLayouts/slideLayout2.xml"/><Relationship Id="rId6" Type="http://schemas.openxmlformats.org/officeDocument/2006/relationships/hyperlink" Target="https://twitter.com/_Stolpersteine_" TargetMode="External"/><Relationship Id="rId11" Type="http://schemas.openxmlformats.org/officeDocument/2006/relationships/hyperlink" Target="https://humanidadesdigitales.uc3m.es/s/hismedi-g/page/los-campos-nazis-destino-de-miles-de-republicanos" TargetMode="External"/><Relationship Id="rId5" Type="http://schemas.openxmlformats.org/officeDocument/2006/relationships/hyperlink" Target="https://www.stolpersteine.eu/" TargetMode="External"/><Relationship Id="rId10" Type="http://schemas.openxmlformats.org/officeDocument/2006/relationships/hyperlink" Target="http://pares.mcu.es/Deportados/servlets/ServletController" TargetMode="External"/><Relationship Id="rId4" Type="http://schemas.openxmlformats.org/officeDocument/2006/relationships/hyperlink" Target="https://twitter.com/Yosoycorra/status/1535140524511875072" TargetMode="External"/><Relationship Id="rId9" Type="http://schemas.openxmlformats.org/officeDocument/2006/relationships/hyperlink" Target="http://deportados.es/" TargetMode="External"/><Relationship Id="rId14"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hyperlink" Target="https://justiciaydictadura.com/el-blog/top/" TargetMode="External"/><Relationship Id="rId3" Type="http://schemas.openxmlformats.org/officeDocument/2006/relationships/image" Target="../media/image23.png"/><Relationship Id="rId7" Type="http://schemas.openxmlformats.org/officeDocument/2006/relationships/hyperlink" Target="https://justiciaydictadura.com/el-blog/brigada-politico-social/" TargetMode="External"/><Relationship Id="rId12" Type="http://schemas.openxmlformats.org/officeDocument/2006/relationships/image" Target="../media/image1.jp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s://justiciaydictadura.com/resumen-del-articulo-julian-grimau-crimen-de-estado/" TargetMode="External"/><Relationship Id="rId11" Type="http://schemas.openxmlformats.org/officeDocument/2006/relationships/hyperlink" Target="https://www.biografiasyvidas.com/biografia/g/grimau.htm" TargetMode="External"/><Relationship Id="rId5" Type="http://schemas.openxmlformats.org/officeDocument/2006/relationships/hyperlink" Target="https://www.mundoobrero.es/pl.php?id=12080" TargetMode="External"/><Relationship Id="rId10" Type="http://schemas.openxmlformats.org/officeDocument/2006/relationships/hyperlink" Target="https://www.youtube.com/watch?v=hswYi-HX9-0" TargetMode="External"/><Relationship Id="rId4" Type="http://schemas.openxmlformats.org/officeDocument/2006/relationships/hyperlink" Target="https://www.mundoobrero.es/pl.php?id=11833" TargetMode="External"/><Relationship Id="rId9" Type="http://schemas.openxmlformats.org/officeDocument/2006/relationships/hyperlink" Target="https://www.youtube.com/watch?v=l3hWk3WFEK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e7YE2rDinFw" TargetMode="External"/><Relationship Id="rId7" Type="http://schemas.openxmlformats.org/officeDocument/2006/relationships/image" Target="../media/image1.jpg"/><Relationship Id="rId2" Type="http://schemas.openxmlformats.org/officeDocument/2006/relationships/hyperlink" Target="https://www.culturaydeporte.gob.es/cultura/areas/archivos/mc/archivos/cdmh/exposiciones-y-actividades/fragmentos-de-memoria/proceso-burgos.html" TargetMode="Externa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hyperlink" Target="https://www.deia.eus/actualidad/politica/2020/12/03/proceso-inversa/1082924.html" TargetMode="External"/><Relationship Id="rId4" Type="http://schemas.openxmlformats.org/officeDocument/2006/relationships/hyperlink" Target="https://www.rtve.es/play/videos/programa/proceso-burgos-1970/540902"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fundacionjuanmunizzapico.org/masInf/proceso1001.htm" TargetMode="External"/><Relationship Id="rId3" Type="http://schemas.openxmlformats.org/officeDocument/2006/relationships/hyperlink" Target="https://www.youtube.com/watch?v=8U8pi5WI9uo" TargetMode="External"/><Relationship Id="rId7" Type="http://schemas.openxmlformats.org/officeDocument/2006/relationships/hyperlink" Target="https://justiciaydictadura.com/no-116-el-legado-documental-de-marcelino-camacho-y-josefina-samper-en-el-centro-documental-de-la-memoria-historica-de-salamanca/" TargetMode="External"/><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hyperlink" Target="https://1mayo.ccoo.es/Archivo_Historia_del_Trabajo" TargetMode="External"/><Relationship Id="rId5" Type="http://schemas.openxmlformats.org/officeDocument/2006/relationships/hyperlink" Target="https://elpais.com/diario/1983/12/20/economia/440722801_850215.html" TargetMode="External"/><Relationship Id="rId4" Type="http://schemas.openxmlformats.org/officeDocument/2006/relationships/hyperlink" Target="https://www.rtve.es/radio/20130215/proceso-1001-documentos-rne/608597.shtml" TargetMode="External"/><Relationship Id="rId9" Type="http://schemas.openxmlformats.org/officeDocument/2006/relationships/image" Target="../media/image1.jpg"/></Relationships>
</file>

<file path=ppt/slides/_rels/slide32.xml.rels><?xml version="1.0" encoding="UTF-8" standalone="yes"?>
<Relationships xmlns="http://schemas.openxmlformats.org/package/2006/relationships"><Relationship Id="rId8" Type="http://schemas.openxmlformats.org/officeDocument/2006/relationships/hyperlink" Target="https://cadenaser.com/programa/2015/09/26/hora_14_fin_de_semana/1443234392_423008.html" TargetMode="External"/><Relationship Id="rId3" Type="http://schemas.openxmlformats.org/officeDocument/2006/relationships/hyperlink" Target="http://memoriarepressiofranquista.blogspot.com/2021/09/carta-de-xose-humberto-baena-sus-padres.html" TargetMode="External"/><Relationship Id="rId7" Type="http://schemas.openxmlformats.org/officeDocument/2006/relationships/hyperlink" Target="https://www.youtube.com/watch?v=JJ7Pf2-XS7s" TargetMode="External"/><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hyperlink" Target="https://www.rtve.es/radio/20190918/1975-ultimos-fusilamientos-franco/1979523.shtml" TargetMode="External"/><Relationship Id="rId5" Type="http://schemas.openxmlformats.org/officeDocument/2006/relationships/hyperlink" Target="https://descubrirlahistoria.es/2021/09/el-27-de-septiembre-de-1975-fueron-fusilados-los-ultimos-condenados-a-muerte-por-el-franquismo/" TargetMode="External"/><Relationship Id="rId4" Type="http://schemas.openxmlformats.org/officeDocument/2006/relationships/hyperlink" Target="https://www.eldiario.es/opinion/tribuna-abierta/cerrar-herida-asesinato-hermano-ejecutado-franco_129_6268829.html" TargetMode="External"/><Relationship Id="rId9" Type="http://schemas.openxmlformats.org/officeDocument/2006/relationships/image" Target="../media/image1.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Layout" Target="../diagrams/layout10.xml"/><Relationship Id="rId7" Type="http://schemas.openxmlformats.org/officeDocument/2006/relationships/hyperlink" Target="https://humanidadesdigitales.uc3m.es/s/hismedi-g/page/mujeres-en-la-dictadura" TargetMode="Externa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05SW5D32JrE" TargetMode="Externa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jpg"/></Relationships>
</file>

<file path=ppt/slides/_rels/slide36.xml.rels><?xml version="1.0" encoding="UTF-8" standalone="yes"?>
<Relationships xmlns="http://schemas.openxmlformats.org/package/2006/relationships"><Relationship Id="rId8" Type="http://schemas.openxmlformats.org/officeDocument/2006/relationships/hyperlink" Target="https://www.revivemadrid.com/senas-de-identidad/cartilla-racionamiento" TargetMode="External"/><Relationship Id="rId3" Type="http://schemas.openxmlformats.org/officeDocument/2006/relationships/hyperlink" Target="https://www.youtube.com/watch?v=MqU_Elu7l2I&amp;t=24s" TargetMode="External"/><Relationship Id="rId7" Type="http://schemas.openxmlformats.org/officeDocument/2006/relationships/hyperlink" Target="https://www.mapamemoriagranada.es/lugares/primer-franquismo/116-el-estraperlo" TargetMode="External"/><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hyperlink" Target="https://elpais.com/ccaa/2018/06/24/catalunya/1529853527_493438.html" TargetMode="External"/><Relationship Id="rId5" Type="http://schemas.openxmlformats.org/officeDocument/2006/relationships/hyperlink" Target="https://www.elespanol.com/ciencia/nutricion/20181125/capricho-extrano-franco-castigo-espana-sin-postre/354715116_0.html" TargetMode="External"/><Relationship Id="rId4" Type="http://schemas.openxmlformats.org/officeDocument/2006/relationships/hyperlink" Target="https://www.youtube.com/watch?v=y2K6mZOyJPw&amp;t=388s" TargetMode="External"/><Relationship Id="rId9" Type="http://schemas.openxmlformats.org/officeDocument/2006/relationships/image" Target="../media/image1.jpg"/></Relationships>
</file>

<file path=ppt/slides/_rels/slide37.xml.rels><?xml version="1.0" encoding="UTF-8" standalone="yes"?>
<Relationships xmlns="http://schemas.openxmlformats.org/package/2006/relationships"><Relationship Id="rId8" Type="http://schemas.openxmlformats.org/officeDocument/2006/relationships/hyperlink" Target="https://www.albertsampietro.com/2020/03/17/merluzas-a-la-montecarlo/" TargetMode="External"/><Relationship Id="rId3" Type="http://schemas.openxmlformats.org/officeDocument/2006/relationships/hyperlink" Target="https://uw.pressbooks.pub/contemporaryspain360/chapter/seccion-femenina/" TargetMode="External"/><Relationship Id="rId7" Type="http://schemas.openxmlformats.org/officeDocument/2006/relationships/hyperlink" Target="http://www.buscameenelciclodelavida.com/2012/10/la-seccion-femenina_11.html" TargetMode="External"/><Relationship Id="rId12" Type="http://schemas.openxmlformats.org/officeDocument/2006/relationships/image" Target="../media/image1.jp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www.rtve.es/play/videos/revista-imagenes/mujeres-espana-xxv-anos-seccion-femenina/2858635/" TargetMode="External"/><Relationship Id="rId11" Type="http://schemas.openxmlformats.org/officeDocument/2006/relationships/hyperlink" Target="http://diccionario.sensagent.com/Sindicato%20Vertical/es-es/" TargetMode="External"/><Relationship Id="rId5" Type="http://schemas.openxmlformats.org/officeDocument/2006/relationships/hyperlink" Target="https://www.rtve.es/play/videos/te-acuerdas/acuerdas-mili-mujeres/1057307/" TargetMode="External"/><Relationship Id="rId10" Type="http://schemas.openxmlformats.org/officeDocument/2006/relationships/hyperlink" Target="https://rua.ua.es/dspace/bitstream/10045/708/1/Sanchez%20Recio-Sindicato%20vertical.pdf" TargetMode="External"/><Relationship Id="rId4" Type="http://schemas.openxmlformats.org/officeDocument/2006/relationships/hyperlink" Target="https://www.youtube.com/watch?v=mWpaHv6l7o0" TargetMode="External"/><Relationship Id="rId9" Type="http://schemas.openxmlformats.org/officeDocument/2006/relationships/hyperlink" Target="http://pares.mcu.es/ParesBusquedas20/catalogo/autoridad/8132"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elnacional.cat/es/cultura/huelga-tranvias-barcelona-1951-ir-pie-oposicion-al-franquismo_587508_102.html" TargetMode="External"/><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eltranvia48.blogspot.com/2019/03/recordando-la-huelga-de-tranvias-de-1951.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hyperlink" Target="https://www.museoreinasofia.es/sites/default/files/salas/informacion/425_esp_web.pdf" TargetMode="External"/><Relationship Id="rId7" Type="http://schemas.openxmlformats.org/officeDocument/2006/relationships/hyperlink" Target="https://www.efetur.com/noticia/turismo-patrick-buckley-espana/" TargetMode="External"/><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hyperlink" Target="https://rincondeoscariglesiascasado.wordpress.com/2019/08/01/historia-el-boom-turistico-de-espana/" TargetMode="External"/><Relationship Id="rId5" Type="http://schemas.openxmlformats.org/officeDocument/2006/relationships/hyperlink" Target="https://revistaayer.com/sites/default/files/articulos/04%20Moreno-Villaverde%20Ayer%20114.pdf" TargetMode="External"/><Relationship Id="rId4" Type="http://schemas.openxmlformats.org/officeDocument/2006/relationships/hyperlink" Target="https://www.youtube.com/watch?v=3q5ZC2q8hBo"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youtube.com/watch?v=x-bAEQsMUvY" TargetMode="External"/><Relationship Id="rId13" Type="http://schemas.openxmlformats.org/officeDocument/2006/relationships/image" Target="../media/image1.jpg"/><Relationship Id="rId3" Type="http://schemas.openxmlformats.org/officeDocument/2006/relationships/hyperlink" Target="https://descubrirlahistoria.es/2020/10/obreros-y-estudiantes-contra-el-franquismo-2a-parte-crisis-final-del-regimen-y-transicion/" TargetMode="External"/><Relationship Id="rId7" Type="http://schemas.openxmlformats.org/officeDocument/2006/relationships/hyperlink" Target="https://archivodelatransicion.es/archivo-octavillas-panfletos" TargetMode="External"/><Relationship Id="rId12" Type="http://schemas.openxmlformats.org/officeDocument/2006/relationships/hyperlink" Target="https://www.eldiario.es/cantabria/sociedad/voragine-organiza-conferencias-obrera-franquismo_1_4336932.html"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hyperlink" Target="https://archivodelatransicion.es/archivo-organizaciones/movimiento-obrero-organizaciones-sindicales" TargetMode="External"/><Relationship Id="rId11" Type="http://schemas.openxmlformats.org/officeDocument/2006/relationships/hyperlink" Target="https://www.casamerica.es/exposiciones/exposicion-munich-1962-el-contubernio-de-la-concordia" TargetMode="External"/><Relationship Id="rId5" Type="http://schemas.openxmlformats.org/officeDocument/2006/relationships/hyperlink" Target="https://archivodelatransicion.es/archivo-organizaciones/movimientos-sociales-estudiantes" TargetMode="External"/><Relationship Id="rId10" Type="http://schemas.openxmlformats.org/officeDocument/2006/relationships/hyperlink" Target="http://www.movimientoeuropeo.org/contubernio-de-munich/" TargetMode="External"/><Relationship Id="rId4" Type="http://schemas.openxmlformats.org/officeDocument/2006/relationships/hyperlink" Target="https://vientosur.info/cronologia-del-movimiento-estudiantil-bajo-la-dictadura-franquista/" TargetMode="External"/><Relationship Id="rId9" Type="http://schemas.openxmlformats.org/officeDocument/2006/relationships/hyperlink" Target="https://120a&#241;osdel1demayo.es/3d-flip-book/la-dictadura-de-franco/"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especial.elcorreo.com/2018/muertos-eta/" TargetMode="External"/><Relationship Id="rId3" Type="http://schemas.openxmlformats.org/officeDocument/2006/relationships/hyperlink" Target="https://www.eldiario.es/euskadi/cronologia-eta-asesinato-pardines-disolucion_1_8409078.html" TargetMode="External"/><Relationship Id="rId7" Type="http://schemas.openxmlformats.org/officeDocument/2006/relationships/hyperlink" Target="https://www.elcorreo.com/politica/disuelve-victimas-mortales-20180503235806-nt.html" TargetMode="External"/><Relationship Id="rId2" Type="http://schemas.openxmlformats.org/officeDocument/2006/relationships/hyperlink" Target="https://www.rtve.es/noticias/cronicas/reportajes/historia-eta/" TargetMode="External"/><Relationship Id="rId1" Type="http://schemas.openxmlformats.org/officeDocument/2006/relationships/slideLayout" Target="../slideLayouts/slideLayout2.xml"/><Relationship Id="rId6" Type="http://schemas.openxmlformats.org/officeDocument/2006/relationships/hyperlink" Target="https://www.rtve.es/noticias/20211020/cifras-barbarie-eta-mas-850-asesinatos-2600-heridos-casi-90-secuestrados/2195448.shtml" TargetMode="External"/><Relationship Id="rId5" Type="http://schemas.openxmlformats.org/officeDocument/2006/relationships/hyperlink" Target="https://mapadelterror.com/" TargetMode="External"/><Relationship Id="rId10" Type="http://schemas.openxmlformats.org/officeDocument/2006/relationships/image" Target="../media/image35.png"/><Relationship Id="rId4" Type="http://schemas.openxmlformats.org/officeDocument/2006/relationships/hyperlink" Target="https://glosariovt.com/" TargetMode="External"/><Relationship Id="rId9" Type="http://schemas.openxmlformats.org/officeDocument/2006/relationships/image" Target="../media/image1.jp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boe.es/buscar/doc.php?id=BOE-A-1938-4796" TargetMode="External"/><Relationship Id="rId7" Type="http://schemas.openxmlformats.org/officeDocument/2006/relationships/image" Target="../media/image1.jp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hyperlink" Target="https://www.wikiwand.com/es/Ram%C3%B3n_Serrano_Su%C3%B1er" TargetMode="External"/><Relationship Id="rId5" Type="http://schemas.openxmlformats.org/officeDocument/2006/relationships/hyperlink" Target="https://www.rtve.es/filmoteca/no-do/" TargetMode="External"/><Relationship Id="rId4" Type="http://schemas.openxmlformats.org/officeDocument/2006/relationships/hyperlink" Target="http://www.lacarregue.es/PDF/1949-FrancoPeriodista.p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abc.es/archivo/periodicos/" TargetMode="External"/><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lavanguardia.com/hemeroteca"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boe.es/buscar/act.php?id=BOE-A-1966-3501" TargetMode="Externa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ortegaysuarez.com/blog/84-50-anos-de-la-ley-fraga"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prensahistorica.mcu.es/clandestina/es/consulta/resultados_navegacion.do?id=3873&amp;posicion=2&amp;forma=ficha" TargetMode="External"/><Relationship Id="rId3" Type="http://schemas.openxmlformats.org/officeDocument/2006/relationships/image" Target="../media/image39.jpg"/><Relationship Id="rId7" Type="http://schemas.openxmlformats.org/officeDocument/2006/relationships/hyperlink" Target="https://prensahistorica.mcu.es/clandestina/es/consulta/registro.do?control=BVPH2005000413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prensahistorica.mcu.es/clandestina/es/consulta/resultados_navegacion.do?id=3878&amp;posicion=1&amp;forma=ficha" TargetMode="External"/><Relationship Id="rId11" Type="http://schemas.openxmlformats.org/officeDocument/2006/relationships/image" Target="../media/image1.jpg"/><Relationship Id="rId5" Type="http://schemas.openxmlformats.org/officeDocument/2006/relationships/hyperlink" Target="http://www.mcu.es/ccbae/es/publicaciones/ficha_pub.do?idPublicacion=226252" TargetMode="External"/><Relationship Id="rId10" Type="http://schemas.openxmlformats.org/officeDocument/2006/relationships/hyperlink" Target="https://presodelescorts.org/sites/default/files/redencion_es.pdf" TargetMode="External"/><Relationship Id="rId4" Type="http://schemas.openxmlformats.org/officeDocument/2006/relationships/image" Target="../media/image40.png"/><Relationship Id="rId9" Type="http://schemas.openxmlformats.org/officeDocument/2006/relationships/hyperlink" Target="https://prensahistorica.mcu.es/clandestina/es/consulta/registro.do?control=BVPH20050004384"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archivohistoricopce.org/wp-content/uploads/2021/04/PP.pdf" TargetMode="External"/><Relationship Id="rId2" Type="http://schemas.openxmlformats.org/officeDocument/2006/relationships/hyperlink" Target="https://prensahistorica.mcu.es/clandestina/es/micrositios/inicio.do" TargetMode="Externa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hyperlink" Target="https://elpais.com/politica/2017/06/26/diario_de_espana/1498481566_054663.html"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jp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45.jpeg"/><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8" Type="http://schemas.openxmlformats.org/officeDocument/2006/relationships/hyperlink" Target="https://antonsaavedra.wordpress.com/2011/08/09/aqui-radio-espana-independiente-estacion-pirenaica-xxxviii/" TargetMode="External"/><Relationship Id="rId3" Type="http://schemas.openxmlformats.org/officeDocument/2006/relationships/hyperlink" Target="https://www.archivohistoricopce.org/descripcion-de-fondos/publicaciones-periodicas-hemeroteca/" TargetMode="External"/><Relationship Id="rId7" Type="http://schemas.openxmlformats.org/officeDocument/2006/relationships/hyperlink" Target="https://www.youtube.com/watch?v=4cgvfCSPU8Q" TargetMode="External"/><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hyperlink" Target="https://fpabloiglesias.es/archivo-y-biblioteca/hemeroteca/" TargetMode="External"/><Relationship Id="rId5" Type="http://schemas.openxmlformats.org/officeDocument/2006/relationships/hyperlink" Target="https://devuelvemelavoz.ua.es/es/el-proyecto.html" TargetMode="External"/><Relationship Id="rId4" Type="http://schemas.openxmlformats.org/officeDocument/2006/relationships/hyperlink" Target="https://www.archivohistoricopce.org/descripcion-de-fondos/radio-espana-independiente/" TargetMode="External"/><Relationship Id="rId9" Type="http://schemas.openxmlformats.org/officeDocument/2006/relationships/image" Target="../media/image1.jp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jp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hyperlink" Target="https://www.rtve.es/rtve/20170303/cincuenta-anos-miticos-tve/1497661.shtml" TargetMode="External"/><Relationship Id="rId5" Type="http://schemas.openxmlformats.org/officeDocument/2006/relationships/hyperlink" Target="https://www.rtve.es/play/videos/programa/historia-tve-inaguracion-emisiones-tve/4023180/" TargetMode="Externa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hyperlink" Target="http://www.rinconcastellano.com/cont/posguerra.html" TargetMode="External"/><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hyperlink" Target="https://elangelazul.wordpress.com/cine-durante-el-franquismo/" TargetMode="Externa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hyperlink" Target="https://www.filmaffinity.com/es/film427882.html" TargetMode="External"/><Relationship Id="rId4" Type="http://schemas.openxmlformats.org/officeDocument/2006/relationships/image" Target="../media/image52.jpg"/></Relationships>
</file>

<file path=ppt/slides/_rels/slide55.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hyperlink" Target="https://archivoshistoria.com/la-cancion-protesta-en-el-franquismo/" TargetMode="External"/><Relationship Id="rId7" Type="http://schemas.openxmlformats.org/officeDocument/2006/relationships/hyperlink" Target="https://www.laverdad.es/murcia/culturas/201506/24/folclorica-aire-durante-franquismo-20150624013904-v.html" TargetMode="External"/><Relationship Id="rId2" Type="http://schemas.openxmlformats.org/officeDocument/2006/relationships/hyperlink" Target="https://archivodelatransicion.es/archivo-musica" TargetMode="Externa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https://www.ruta66.es/2020/04/articulos/la-censura-en-los-discos-del-rock-en-el-franquismo-enrutaencasa/" TargetMode="External"/><Relationship Id="rId4" Type="http://schemas.openxmlformats.org/officeDocument/2006/relationships/hyperlink" Target="https://www.elsaltodiario.com/musica/lidia-garcia-copla-cautiva"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hyperlink" Target="https://www.culturaydeporte.gob.es/cultura/areas/archivos/mc/archivos/aga/portada.html" TargetMode="External"/><Relationship Id="rId7" Type="http://schemas.openxmlformats.org/officeDocument/2006/relationships/hyperlink" Target="https://twitter.com/burriezamateos/status/1224211304216432644" TargetMode="External"/><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hyperlink" Target="https://core.ac.uk/download/pdf/154852772.pdf" TargetMode="External"/><Relationship Id="rId5" Type="http://schemas.openxmlformats.org/officeDocument/2006/relationships/hyperlink" Target="http://pares.mcu.es/ParesBusquedas20/catalogo/description/1861822" TargetMode="External"/><Relationship Id="rId4" Type="http://schemas.openxmlformats.org/officeDocument/2006/relationships/hyperlink" Target="http://www.represura.es/documentos-represura8.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archivodelatransicion.es/fondo-documental/organismos-unitarios/pag-doc-plataforma-de-convergencia-democratica" TargetMode="External"/><Relationship Id="rId7" Type="http://schemas.openxmlformats.org/officeDocument/2006/relationships/hyperlink" Target="https://es.wikipedia.org/wiki/Carlos_Arias_Navarro" TargetMode="External"/><Relationship Id="rId2" Type="http://schemas.openxmlformats.org/officeDocument/2006/relationships/hyperlink" Target="https://www.recursosacademicos.net/el-manifiesto-de-la-junta-democratica-1974/" TargetMode="External"/><Relationship Id="rId1" Type="http://schemas.openxmlformats.org/officeDocument/2006/relationships/slideLayout" Target="../slideLayouts/slideLayout2.xml"/><Relationship Id="rId6" Type="http://schemas.openxmlformats.org/officeDocument/2006/relationships/hyperlink" Target="https://es.wikipedia.org/wiki/Luis_Carrero_Blanco" TargetMode="External"/><Relationship Id="rId5" Type="http://schemas.openxmlformats.org/officeDocument/2006/relationships/image" Target="../media/image1.jpg"/><Relationship Id="rId4" Type="http://schemas.openxmlformats.org/officeDocument/2006/relationships/hyperlink" Target="https://www.youtube.com/watch?v=OqibCer6bJA"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fdocuments.es/document/operacion-ogro-como-y-por-que-ejecutamos-a-carrero-blanco-julen-aguirre.html?page=1" TargetMode="Externa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s://www.youtube.com/watch?v=0vThsBQ1ZWI" TargetMode="External"/><Relationship Id="rId4" Type="http://schemas.openxmlformats.org/officeDocument/2006/relationships/hyperlink" Target="https://www.youtube.com/watch?v=-omR3MZy43g"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watch?v=a2Bb2aYqJgk"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commons.wikimedia.org/w/index.php?curid=56834476"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120a&#241;osdel1demayo.es/3d-flip-book/la-dictadura-de-franco/" TargetMode="External"/><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2.xml.rels><?xml version="1.0" encoding="UTF-8" standalone="yes"?>
<Relationships xmlns="http://schemas.openxmlformats.org/package/2006/relationships"><Relationship Id="rId3" Type="http://schemas.openxmlformats.org/officeDocument/2006/relationships/hyperlink" Target="https://www.65ymas.com/sociedad/contaron-muerte-franco-periodicos-mundo_9703_102.html" TargetMode="External"/><Relationship Id="rId2" Type="http://schemas.openxmlformats.org/officeDocument/2006/relationships/hyperlink" Target="https://www.rtve.es/play/videos/fue-noticia-en-el-archivo-de-rtve/espanoles-franco-muerto/336266/" TargetMode="External"/><Relationship Id="rId1" Type="http://schemas.openxmlformats.org/officeDocument/2006/relationships/slideLayout" Target="../slideLayouts/slideLayout13.xml"/><Relationship Id="rId6" Type="http://schemas.openxmlformats.org/officeDocument/2006/relationships/hyperlink" Target="https://www.youtube.com/watch?v=BCrCOFBOM1M"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hyperlink" Target="https://revistaayer.com/sites/default/files/articulos/85-8-ayer_85_HistoriaContemporaneaAndalucia_pena_lemus_0.pdf" TargetMode="External"/><Relationship Id="rId7" Type="http://schemas.openxmlformats.org/officeDocument/2006/relationships/hyperlink" Target="https://ojs.ehu.eus/index.php/eguzkilore/article/view/18131" TargetMode="External"/><Relationship Id="rId2" Type="http://schemas.openxmlformats.org/officeDocument/2006/relationships/hyperlink" Target="https://doi.org/10.3989/estgeogr.201614" TargetMode="External"/><Relationship Id="rId1" Type="http://schemas.openxmlformats.org/officeDocument/2006/relationships/slideLayout" Target="../slideLayouts/slideLayout2.xml"/><Relationship Id="rId6" Type="http://schemas.openxmlformats.org/officeDocument/2006/relationships/hyperlink" Target="https://e-revistas.uc3m.es/index.php/HISPNOV/article/view/4720" TargetMode="External"/><Relationship Id="rId5" Type="http://schemas.openxmlformats.org/officeDocument/2006/relationships/hyperlink" Target="https://dialnet.unirioja.es/descarga/articulo/4051664.pdf" TargetMode="External"/><Relationship Id="rId4" Type="http://schemas.openxmlformats.org/officeDocument/2006/relationships/hyperlink" Target="https://www.mpr.gob.es/servicios/publicaciones/Documents/MujeresExilioRep.pdf"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LwqW4eafUik" TargetMode="External"/><Relationship Id="rId2" Type="http://schemas.openxmlformats.org/officeDocument/2006/relationships/hyperlink" Target="https://es.wikipedia.org/wiki/Leyes_Fundamentales_del_Reino" TargetMode="Externa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8" Type="http://schemas.openxmlformats.org/officeDocument/2006/relationships/hyperlink" Target="https://www.boe.es/buscar/gazeta.php" TargetMode="External"/><Relationship Id="rId3" Type="http://schemas.openxmlformats.org/officeDocument/2006/relationships/diagramLayout" Target="../diagrams/layout4.xml"/><Relationship Id="rId7" Type="http://schemas.openxmlformats.org/officeDocument/2006/relationships/image" Target="../media/image7.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E11A8A-7026-4F39-ABAE-A99C1530D92B}"/>
              </a:ext>
            </a:extLst>
          </p:cNvPr>
          <p:cNvSpPr>
            <a:spLocks noGrp="1"/>
          </p:cNvSpPr>
          <p:nvPr>
            <p:ph type="ctrTitle"/>
          </p:nvPr>
        </p:nvSpPr>
        <p:spPr>
          <a:xfrm>
            <a:off x="1097280" y="758952"/>
            <a:ext cx="10058400" cy="3050337"/>
          </a:xfrm>
        </p:spPr>
        <p:txBody>
          <a:bodyPr>
            <a:normAutofit/>
          </a:bodyPr>
          <a:lstStyle/>
          <a:p>
            <a:r>
              <a:rPr lang="es-ES" sz="6600" dirty="0">
                <a:latin typeface="Calibri"/>
                <a:ea typeface="Calibri"/>
                <a:cs typeface="Calibri"/>
                <a:sym typeface="Calibri"/>
              </a:rPr>
              <a:t>Historia y Memoria Digital de la España Contemporánea</a:t>
            </a:r>
            <a:endParaRPr lang="es-ES" sz="6600" dirty="0"/>
          </a:p>
        </p:txBody>
      </p:sp>
      <p:sp>
        <p:nvSpPr>
          <p:cNvPr id="3" name="Subtítulo 2">
            <a:extLst>
              <a:ext uri="{FF2B5EF4-FFF2-40B4-BE49-F238E27FC236}">
                <a16:creationId xmlns:a16="http://schemas.microsoft.com/office/drawing/2014/main" id="{C0250D8D-5AAD-48CA-A64E-0700755A8909}"/>
              </a:ext>
            </a:extLst>
          </p:cNvPr>
          <p:cNvSpPr>
            <a:spLocks noGrp="1"/>
          </p:cNvSpPr>
          <p:nvPr>
            <p:ph type="subTitle" idx="1"/>
          </p:nvPr>
        </p:nvSpPr>
        <p:spPr>
          <a:xfrm>
            <a:off x="1100051" y="4455620"/>
            <a:ext cx="10058400" cy="853359"/>
          </a:xfrm>
        </p:spPr>
        <p:txBody>
          <a:bodyPr>
            <a:normAutofit/>
          </a:bodyPr>
          <a:lstStyle/>
          <a:p>
            <a:r>
              <a:rPr lang="es-ES" dirty="0"/>
              <a:t>Tema 4. El franquismo y su representación en la Red</a:t>
            </a:r>
            <a:endParaRPr lang="es-ES" sz="2400" dirty="0"/>
          </a:p>
        </p:txBody>
      </p:sp>
      <p:pic>
        <p:nvPicPr>
          <p:cNvPr id="4" name="Google Shape;84;p1">
            <a:extLst>
              <a:ext uri="{FF2B5EF4-FFF2-40B4-BE49-F238E27FC236}">
                <a16:creationId xmlns:a16="http://schemas.microsoft.com/office/drawing/2014/main" id="{FDF38791-DC92-4CA1-8425-EB2CF8F40139}"/>
              </a:ext>
            </a:extLst>
          </p:cNvPr>
          <p:cNvPicPr preferRelativeResize="0"/>
          <p:nvPr/>
        </p:nvPicPr>
        <p:blipFill>
          <a:blip r:embed="rId2">
            <a:alphaModFix/>
          </a:blip>
          <a:stretch>
            <a:fillRect/>
          </a:stretch>
        </p:blipFill>
        <p:spPr>
          <a:xfrm>
            <a:off x="10312791" y="6099048"/>
            <a:ext cx="1202475" cy="420875"/>
          </a:xfrm>
          <a:prstGeom prst="rect">
            <a:avLst/>
          </a:prstGeom>
          <a:noFill/>
          <a:ln>
            <a:noFill/>
          </a:ln>
        </p:spPr>
      </p:pic>
      <p:pic>
        <p:nvPicPr>
          <p:cNvPr id="5" name="Google Shape;86;p1">
            <a:extLst>
              <a:ext uri="{FF2B5EF4-FFF2-40B4-BE49-F238E27FC236}">
                <a16:creationId xmlns:a16="http://schemas.microsoft.com/office/drawing/2014/main" id="{FD9D09B1-74F0-48BC-8D4E-2D8E3ED2225B}"/>
              </a:ext>
            </a:extLst>
          </p:cNvPr>
          <p:cNvPicPr preferRelativeResize="0"/>
          <p:nvPr/>
        </p:nvPicPr>
        <p:blipFill>
          <a:blip r:embed="rId3">
            <a:alphaModFix/>
          </a:blip>
          <a:stretch>
            <a:fillRect/>
          </a:stretch>
        </p:blipFill>
        <p:spPr>
          <a:xfrm>
            <a:off x="2985748" y="0"/>
            <a:ext cx="6062870" cy="605775"/>
          </a:xfrm>
          <a:prstGeom prst="rect">
            <a:avLst/>
          </a:prstGeom>
          <a:noFill/>
          <a:ln>
            <a:noFill/>
          </a:ln>
        </p:spPr>
      </p:pic>
      <p:sp>
        <p:nvSpPr>
          <p:cNvPr id="6" name="CuadroTexto 5">
            <a:extLst>
              <a:ext uri="{FF2B5EF4-FFF2-40B4-BE49-F238E27FC236}">
                <a16:creationId xmlns:a16="http://schemas.microsoft.com/office/drawing/2014/main" id="{0A50BFA6-5120-4B0C-ACE1-74750878CC06}"/>
              </a:ext>
            </a:extLst>
          </p:cNvPr>
          <p:cNvSpPr txBox="1"/>
          <p:nvPr/>
        </p:nvSpPr>
        <p:spPr>
          <a:xfrm>
            <a:off x="1214651" y="5308979"/>
            <a:ext cx="5213445" cy="923330"/>
          </a:xfrm>
          <a:prstGeom prst="rect">
            <a:avLst/>
          </a:prstGeom>
          <a:noFill/>
        </p:spPr>
        <p:txBody>
          <a:bodyPr wrap="square" rtlCol="0">
            <a:spAutoFit/>
          </a:bodyPr>
          <a:lstStyle/>
          <a:p>
            <a:r>
              <a:rPr lang="es-ES" dirty="0">
                <a:latin typeface="+mj-lt"/>
              </a:rPr>
              <a:t>Autores: </a:t>
            </a:r>
          </a:p>
          <a:p>
            <a:r>
              <a:rPr lang="es-ES" dirty="0">
                <a:latin typeface="+mj-lt"/>
              </a:rPr>
              <a:t>Matilde </a:t>
            </a:r>
            <a:r>
              <a:rPr lang="es-ES" dirty="0" err="1">
                <a:latin typeface="+mj-lt"/>
              </a:rPr>
              <a:t>Eiroa</a:t>
            </a:r>
            <a:r>
              <a:rPr lang="es-ES" dirty="0">
                <a:latin typeface="+mj-lt"/>
              </a:rPr>
              <a:t> San Francisco y Mario Bueno Aguado</a:t>
            </a:r>
          </a:p>
          <a:p>
            <a:r>
              <a:rPr lang="es-ES" dirty="0">
                <a:latin typeface="+mj-lt"/>
              </a:rPr>
              <a:t>Cursos OCW</a:t>
            </a:r>
          </a:p>
        </p:txBody>
      </p:sp>
    </p:spTree>
    <p:extLst>
      <p:ext uri="{BB962C8B-B14F-4D97-AF65-F5344CB8AC3E}">
        <p14:creationId xmlns:p14="http://schemas.microsoft.com/office/powerpoint/2010/main" val="2136806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7B6067-C2FD-0217-484D-271C28070777}"/>
              </a:ext>
            </a:extLst>
          </p:cNvPr>
          <p:cNvSpPr>
            <a:spLocks noGrp="1"/>
          </p:cNvSpPr>
          <p:nvPr>
            <p:ph type="title"/>
          </p:nvPr>
        </p:nvSpPr>
        <p:spPr>
          <a:xfrm>
            <a:off x="1097280" y="286603"/>
            <a:ext cx="10058400" cy="1450757"/>
          </a:xfrm>
        </p:spPr>
        <p:txBody>
          <a:bodyPr>
            <a:normAutofit/>
          </a:bodyPr>
          <a:lstStyle/>
          <a:p>
            <a:pPr algn="ctr"/>
            <a:r>
              <a:rPr lang="es-ES" dirty="0"/>
              <a:t>Grupos sociales que apoyaron al Franquismo</a:t>
            </a:r>
          </a:p>
        </p:txBody>
      </p:sp>
      <p:graphicFrame>
        <p:nvGraphicFramePr>
          <p:cNvPr id="10" name="Marcador de contenido 5">
            <a:extLst>
              <a:ext uri="{FF2B5EF4-FFF2-40B4-BE49-F238E27FC236}">
                <a16:creationId xmlns:a16="http://schemas.microsoft.com/office/drawing/2014/main" id="{33DEDAD7-8876-9252-1994-E32DC54BAD7A}"/>
              </a:ext>
            </a:extLst>
          </p:cNvPr>
          <p:cNvGraphicFramePr>
            <a:graphicFrameLocks noGrp="1"/>
          </p:cNvGraphicFramePr>
          <p:nvPr>
            <p:ph idx="1"/>
            <p:extLst>
              <p:ext uri="{D42A27DB-BD31-4B8C-83A1-F6EECF244321}">
                <p14:modId xmlns:p14="http://schemas.microsoft.com/office/powerpoint/2010/main" val="1317017143"/>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oogle Shape;84;p1">
            <a:extLst>
              <a:ext uri="{FF2B5EF4-FFF2-40B4-BE49-F238E27FC236}">
                <a16:creationId xmlns:a16="http://schemas.microsoft.com/office/drawing/2014/main" id="{41219D44-052E-EA69-805B-7028378AC5FD}"/>
              </a:ext>
            </a:extLst>
          </p:cNvPr>
          <p:cNvPicPr preferRelativeResize="0"/>
          <p:nvPr/>
        </p:nvPicPr>
        <p:blipFill>
          <a:blip r:embed="rId7">
            <a:alphaModFix/>
          </a:blip>
          <a:stretch>
            <a:fillRect/>
          </a:stretch>
        </p:blipFill>
        <p:spPr>
          <a:xfrm>
            <a:off x="10793558" y="6360959"/>
            <a:ext cx="1202475" cy="420875"/>
          </a:xfrm>
          <a:prstGeom prst="rect">
            <a:avLst/>
          </a:prstGeom>
          <a:noFill/>
          <a:ln>
            <a:noFill/>
          </a:ln>
        </p:spPr>
      </p:pic>
    </p:spTree>
    <p:extLst>
      <p:ext uri="{BB962C8B-B14F-4D97-AF65-F5344CB8AC3E}">
        <p14:creationId xmlns:p14="http://schemas.microsoft.com/office/powerpoint/2010/main" val="3724957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14FBA49-DC33-40C0-8341-B2EBE7F23F0C}"/>
              </a:ext>
            </a:extLst>
          </p:cNvPr>
          <p:cNvSpPr>
            <a:spLocks noGrp="1"/>
          </p:cNvSpPr>
          <p:nvPr>
            <p:ph type="title"/>
          </p:nvPr>
        </p:nvSpPr>
        <p:spPr>
          <a:xfrm>
            <a:off x="4377455" y="1365669"/>
            <a:ext cx="6766078" cy="4927601"/>
          </a:xfrm>
        </p:spPr>
        <p:txBody>
          <a:bodyPr vert="horz" lIns="91440" tIns="45720" rIns="91440" bIns="45720" rtlCol="0" anchor="ctr">
            <a:normAutofit/>
          </a:bodyPr>
          <a:lstStyle/>
          <a:p>
            <a:r>
              <a:rPr lang="es-ES" sz="5400" dirty="0">
                <a:solidFill>
                  <a:schemeClr val="tx1">
                    <a:lumMod val="85000"/>
                    <a:lumOff val="15000"/>
                  </a:schemeClr>
                </a:solidFill>
              </a:rPr>
              <a:t>II.</a:t>
            </a:r>
            <a:r>
              <a:rPr lang="es-ES" sz="5400" dirty="0"/>
              <a:t> Francisco Franco: una mirada digital a su trayectoria biográfica</a:t>
            </a:r>
            <a:br>
              <a:rPr lang="es-ES" sz="5400" dirty="0"/>
            </a:br>
            <a:r>
              <a:rPr lang="es-ES" sz="5400" dirty="0">
                <a:solidFill>
                  <a:schemeClr val="tx1">
                    <a:lumMod val="85000"/>
                    <a:lumOff val="15000"/>
                  </a:schemeClr>
                </a:solidFill>
              </a:rPr>
              <a:t> </a:t>
            </a:r>
            <a:endParaRPr lang="en-US" sz="5400" dirty="0">
              <a:solidFill>
                <a:schemeClr val="tx1">
                  <a:lumMod val="85000"/>
                  <a:lumOff val="15000"/>
                </a:schemeClr>
              </a:solidFill>
            </a:endParaRPr>
          </a:p>
        </p:txBody>
      </p:sp>
      <p:cxnSp>
        <p:nvCxnSpPr>
          <p:cNvPr id="36" name="Straight Connector 35">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Google Shape;86;p1">
            <a:extLst>
              <a:ext uri="{FF2B5EF4-FFF2-40B4-BE49-F238E27FC236}">
                <a16:creationId xmlns:a16="http://schemas.microsoft.com/office/drawing/2014/main" id="{D7DBAD94-961D-427D-B3F6-C619933A50B7}"/>
              </a:ext>
            </a:extLst>
          </p:cNvPr>
          <p:cNvPicPr preferRelativeResize="0"/>
          <p:nvPr/>
        </p:nvPicPr>
        <p:blipFill>
          <a:blip r:embed="rId2">
            <a:alphaModFix/>
          </a:blip>
          <a:stretch>
            <a:fillRect/>
          </a:stretch>
        </p:blipFill>
        <p:spPr>
          <a:xfrm>
            <a:off x="3063041" y="6252225"/>
            <a:ext cx="6062870" cy="605775"/>
          </a:xfrm>
          <a:prstGeom prst="rect">
            <a:avLst/>
          </a:prstGeom>
          <a:noFill/>
          <a:ln>
            <a:noFill/>
          </a:ln>
        </p:spPr>
      </p:pic>
      <p:pic>
        <p:nvPicPr>
          <p:cNvPr id="20" name="Google Shape;84;p1">
            <a:extLst>
              <a:ext uri="{FF2B5EF4-FFF2-40B4-BE49-F238E27FC236}">
                <a16:creationId xmlns:a16="http://schemas.microsoft.com/office/drawing/2014/main" id="{9A500DBB-113D-4C91-9C07-3AB0A9D7CB99}"/>
              </a:ext>
            </a:extLst>
          </p:cNvPr>
          <p:cNvPicPr preferRelativeResize="0"/>
          <p:nvPr/>
        </p:nvPicPr>
        <p:blipFill>
          <a:blip r:embed="rId3">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3773444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30227B-1A74-1D62-50ED-2CFF0D51D2BC}"/>
              </a:ext>
            </a:extLst>
          </p:cNvPr>
          <p:cNvSpPr>
            <a:spLocks noGrp="1"/>
          </p:cNvSpPr>
          <p:nvPr>
            <p:ph type="title"/>
          </p:nvPr>
        </p:nvSpPr>
        <p:spPr>
          <a:xfrm>
            <a:off x="5181601" y="634946"/>
            <a:ext cx="6368142" cy="1450757"/>
          </a:xfrm>
        </p:spPr>
        <p:txBody>
          <a:bodyPr>
            <a:normAutofit/>
          </a:bodyPr>
          <a:lstStyle/>
          <a:p>
            <a:r>
              <a:rPr lang="es-ES" sz="3800"/>
              <a:t>Francisco Franco: una mirada digital a su trayectoria biográfica</a:t>
            </a:r>
          </a:p>
        </p:txBody>
      </p:sp>
      <p:pic>
        <p:nvPicPr>
          <p:cNvPr id="5" name="Imagen 4" descr="Imagen en blanco y negro de un hombre con la mano&#10;&#10;Descripción generada automáticamente con confianza media">
            <a:extLst>
              <a:ext uri="{FF2B5EF4-FFF2-40B4-BE49-F238E27FC236}">
                <a16:creationId xmlns:a16="http://schemas.microsoft.com/office/drawing/2014/main" id="{DA50D10A-3558-CBC7-8ED3-10B4C835E7B0}"/>
              </a:ext>
            </a:extLst>
          </p:cNvPr>
          <p:cNvPicPr>
            <a:picLocks noChangeAspect="1"/>
          </p:cNvPicPr>
          <p:nvPr/>
        </p:nvPicPr>
        <p:blipFill rotWithShape="1">
          <a:blip r:embed="rId2">
            <a:extLst>
              <a:ext uri="{28A0092B-C50C-407E-A947-70E740481C1C}">
                <a14:useLocalDpi xmlns:a14="http://schemas.microsoft.com/office/drawing/2010/main" val="0"/>
              </a:ext>
            </a:extLst>
          </a:blip>
          <a:srcRect l="33446" r="28447"/>
          <a:stretch/>
        </p:blipFill>
        <p:spPr>
          <a:xfrm>
            <a:off x="20" y="-12128"/>
            <a:ext cx="4654276" cy="6870127"/>
          </a:xfrm>
          <a:prstGeom prst="rect">
            <a:avLst/>
          </a:prstGeom>
        </p:spPr>
      </p:pic>
      <p:cxnSp>
        <p:nvCxnSpPr>
          <p:cNvPr id="29" name="Straight Connector 28">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06F8D663-C7F9-AB5B-38E4-44C7373B7B89}"/>
              </a:ext>
            </a:extLst>
          </p:cNvPr>
          <p:cNvSpPr>
            <a:spLocks noGrp="1"/>
          </p:cNvSpPr>
          <p:nvPr>
            <p:ph idx="1"/>
          </p:nvPr>
        </p:nvSpPr>
        <p:spPr>
          <a:xfrm>
            <a:off x="5181600" y="2198913"/>
            <a:ext cx="6877940" cy="4405083"/>
          </a:xfrm>
        </p:spPr>
        <p:txBody>
          <a:bodyPr>
            <a:normAutofit lnSpcReduction="10000"/>
          </a:bodyPr>
          <a:lstStyle/>
          <a:p>
            <a:r>
              <a:rPr lang="es-ES" sz="1400" dirty="0"/>
              <a:t>Son innumerables las biografías escritas sobre Franco. Junto a textos halagadores de su vida y aportación, se han publicado otros de gran rigor histórico. En la Red han proliferado los espacios que se ocupan de este personaje fundamental en la historia de España. Es necesario distinguir entre aquellos realizados con fuentes primarias contrastadas y otros que difunden hagiografías o que se han creado basándose en el discurso difundido durante la dictadura. Los medios de comunicación han elaborado también reportajes sobre su trayectoria profesional y personal coincidiendo con aniversarios de su nacimiento o defunción.</a:t>
            </a:r>
          </a:p>
          <a:p>
            <a:r>
              <a:rPr lang="es-ES" sz="1400" dirty="0"/>
              <a:t>Aquí van algunos ejemplos:</a:t>
            </a:r>
          </a:p>
          <a:p>
            <a:pPr lvl="1"/>
            <a:r>
              <a:rPr lang="es-ES" sz="1400" dirty="0"/>
              <a:t>Una aproximación a su biografía: </a:t>
            </a:r>
          </a:p>
          <a:p>
            <a:pPr lvl="2"/>
            <a:r>
              <a:rPr lang="es-ES" dirty="0">
                <a:hlinkClick r:id="rId3"/>
              </a:rPr>
              <a:t>https://es.wikipedia.org/wiki/Francisco_Franco</a:t>
            </a:r>
            <a:endParaRPr lang="es-ES" dirty="0"/>
          </a:p>
          <a:p>
            <a:pPr lvl="2"/>
            <a:r>
              <a:rPr lang="es-ES" dirty="0">
                <a:hlinkClick r:id="rId4"/>
              </a:rPr>
              <a:t>https://www.biografiasyvidas.com/biografia/f/franco.htm</a:t>
            </a:r>
            <a:r>
              <a:rPr lang="es-ES" dirty="0"/>
              <a:t>   </a:t>
            </a:r>
          </a:p>
          <a:p>
            <a:pPr lvl="2"/>
            <a:r>
              <a:rPr lang="es-ES" dirty="0">
                <a:hlinkClick r:id="rId5"/>
              </a:rPr>
              <a:t>https://actualidad.tuamc.tv/canal-historia/perfiles/francisco-franco/</a:t>
            </a:r>
            <a:r>
              <a:rPr lang="es-ES" dirty="0"/>
              <a:t>  </a:t>
            </a:r>
          </a:p>
          <a:p>
            <a:pPr lvl="2"/>
            <a:r>
              <a:rPr lang="es-ES" dirty="0">
                <a:hlinkClick r:id="rId6"/>
              </a:rPr>
              <a:t>http://pares.mcu.es/ParesBusquedas20/catalogo/autoridad/34054</a:t>
            </a:r>
            <a:endParaRPr lang="es-ES" dirty="0"/>
          </a:p>
          <a:p>
            <a:pPr lvl="1"/>
            <a:r>
              <a:rPr lang="es-ES" sz="1400" dirty="0"/>
              <a:t>DMAX España (19 de noviembre de 2019), “Estos son los hitos que marcaron la vida de Francisco Franco | Franco. La vida del dictador en color”, YouTube, </a:t>
            </a:r>
            <a:r>
              <a:rPr lang="es-ES" sz="1400" dirty="0">
                <a:hlinkClick r:id="rId7"/>
              </a:rPr>
              <a:t>https://www.youtube.com/watch?v=LstUwr_KLwQ</a:t>
            </a:r>
            <a:r>
              <a:rPr lang="es-ES" sz="1400" dirty="0"/>
              <a:t>     </a:t>
            </a:r>
          </a:p>
          <a:p>
            <a:pPr lvl="1"/>
            <a:r>
              <a:rPr lang="es-ES" sz="1400" dirty="0"/>
              <a:t>Ángel Viñas, </a:t>
            </a:r>
            <a:r>
              <a:rPr lang="es-ES" sz="1400" i="1" dirty="0"/>
              <a:t>La historia no se escribe con mitos</a:t>
            </a:r>
            <a:r>
              <a:rPr lang="es-ES" sz="1400" dirty="0"/>
              <a:t>, </a:t>
            </a:r>
            <a:r>
              <a:rPr lang="es-ES" sz="1400" dirty="0">
                <a:hlinkClick r:id="rId8"/>
              </a:rPr>
              <a:t>https://www.angelvinas.es/?s=Franco</a:t>
            </a:r>
            <a:r>
              <a:rPr lang="es-ES" sz="1400" dirty="0"/>
              <a:t> </a:t>
            </a:r>
          </a:p>
          <a:p>
            <a:pPr lvl="1"/>
            <a:r>
              <a:rPr lang="es-ES" sz="1400" dirty="0"/>
              <a:t>Versión hagiográfica, obra de la Fundación que lleva su nombre:</a:t>
            </a:r>
          </a:p>
          <a:p>
            <a:pPr lvl="2"/>
            <a:r>
              <a:rPr lang="es-ES" dirty="0"/>
              <a:t>  </a:t>
            </a:r>
            <a:r>
              <a:rPr lang="es-ES" dirty="0">
                <a:hlinkClick r:id="rId9"/>
              </a:rPr>
              <a:t>https://fnff.es/paginas/321187224/biografia-de-francisco-franco-bahamonde.html</a:t>
            </a:r>
            <a:r>
              <a:rPr lang="es-ES" dirty="0"/>
              <a:t> </a:t>
            </a:r>
          </a:p>
          <a:p>
            <a:endParaRPr lang="es-ES" sz="1100" dirty="0"/>
          </a:p>
        </p:txBody>
      </p:sp>
      <p:pic>
        <p:nvPicPr>
          <p:cNvPr id="8" name="Google Shape;84;p1">
            <a:extLst>
              <a:ext uri="{FF2B5EF4-FFF2-40B4-BE49-F238E27FC236}">
                <a16:creationId xmlns:a16="http://schemas.microsoft.com/office/drawing/2014/main" id="{21DBB35B-CCDA-385B-B813-C715300301C3}"/>
              </a:ext>
            </a:extLst>
          </p:cNvPr>
          <p:cNvPicPr preferRelativeResize="0"/>
          <p:nvPr/>
        </p:nvPicPr>
        <p:blipFill>
          <a:blip r:embed="rId10">
            <a:alphaModFix/>
          </a:blip>
          <a:stretch>
            <a:fillRect/>
          </a:stretch>
        </p:blipFill>
        <p:spPr>
          <a:xfrm>
            <a:off x="10857065" y="6393558"/>
            <a:ext cx="1202475" cy="420875"/>
          </a:xfrm>
          <a:prstGeom prst="rect">
            <a:avLst/>
          </a:prstGeom>
          <a:noFill/>
          <a:ln>
            <a:noFill/>
          </a:ln>
        </p:spPr>
      </p:pic>
    </p:spTree>
    <p:extLst>
      <p:ext uri="{BB962C8B-B14F-4D97-AF65-F5344CB8AC3E}">
        <p14:creationId xmlns:p14="http://schemas.microsoft.com/office/powerpoint/2010/main" val="2989128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DC23E00-3C6F-AA3A-1DC9-1CB27B386361}"/>
              </a:ext>
            </a:extLst>
          </p:cNvPr>
          <p:cNvSpPr>
            <a:spLocks noGrp="1"/>
          </p:cNvSpPr>
          <p:nvPr>
            <p:ph type="title"/>
          </p:nvPr>
        </p:nvSpPr>
        <p:spPr>
          <a:xfrm>
            <a:off x="1097280" y="286603"/>
            <a:ext cx="10058400" cy="1450757"/>
          </a:xfrm>
        </p:spPr>
        <p:txBody>
          <a:bodyPr>
            <a:normAutofit/>
          </a:bodyPr>
          <a:lstStyle/>
          <a:p>
            <a:r>
              <a:rPr lang="es-ES"/>
              <a:t>Franco y los memes. El dictador como figura cómica</a:t>
            </a:r>
            <a:endParaRPr lang="es-ES" dirty="0"/>
          </a:p>
        </p:txBody>
      </p:sp>
      <p:cxnSp>
        <p:nvCxnSpPr>
          <p:cNvPr id="19"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CFBA8D50-E085-CBEC-49C9-6EF06DC65B7F}"/>
              </a:ext>
            </a:extLst>
          </p:cNvPr>
          <p:cNvSpPr>
            <a:spLocks noGrp="1"/>
          </p:cNvSpPr>
          <p:nvPr>
            <p:ph idx="1"/>
          </p:nvPr>
        </p:nvSpPr>
        <p:spPr>
          <a:xfrm>
            <a:off x="301659" y="1845734"/>
            <a:ext cx="7250608" cy="4488096"/>
          </a:xfrm>
        </p:spPr>
        <p:txBody>
          <a:bodyPr>
            <a:normAutofit/>
          </a:bodyPr>
          <a:lstStyle/>
          <a:p>
            <a:r>
              <a:rPr lang="es-ES" sz="1600" dirty="0"/>
              <a:t>La representación de la figura de Franco tiene una versión distinta en las redes sociales y la interpretación que le ha dado el humor. Una muestra es la proliferación de memes tras su exhumación del Valle de los Caídos. </a:t>
            </a:r>
          </a:p>
          <a:p>
            <a:r>
              <a:rPr lang="es-ES" sz="1600" dirty="0"/>
              <a:t>“Los memes han ridiculizado al personaje, han ofrecido un enfoque menos tenso a la opinión pública y </a:t>
            </a:r>
            <a:r>
              <a:rPr lang="es-ES" sz="1600" b="1" dirty="0">
                <a:effectLst>
                  <a:outerShdw blurRad="38100" dist="38100" dir="2700000" algn="tl">
                    <a:srgbClr val="000000">
                      <a:alpha val="43137"/>
                    </a:srgbClr>
                  </a:outerShdw>
                </a:effectLst>
              </a:rPr>
              <a:t>han contribuido a despojar de su aura a esta figura que fue reverenciada y temida al mismo tiempo</a:t>
            </a:r>
            <a:r>
              <a:rPr lang="es-ES" sz="1600" dirty="0"/>
              <a:t>.” </a:t>
            </a:r>
          </a:p>
          <a:p>
            <a:pPr lvl="1"/>
            <a:r>
              <a:rPr lang="es-ES" sz="1200" dirty="0"/>
              <a:t>Matilde </a:t>
            </a:r>
            <a:r>
              <a:rPr lang="es-ES" sz="1200" dirty="0" err="1"/>
              <a:t>Eiroa</a:t>
            </a:r>
            <a:r>
              <a:rPr lang="es-ES" sz="1200" dirty="0"/>
              <a:t>: “El dictador a examen: Franco y sus representaciones”, </a:t>
            </a:r>
            <a:r>
              <a:rPr lang="es-ES" sz="1200" i="1" dirty="0" err="1"/>
              <a:t>The</a:t>
            </a:r>
            <a:r>
              <a:rPr lang="es-ES" sz="1200" i="1" dirty="0"/>
              <a:t> </a:t>
            </a:r>
            <a:r>
              <a:rPr lang="es-ES" sz="1200" i="1" dirty="0" err="1"/>
              <a:t>Conversation</a:t>
            </a:r>
            <a:r>
              <a:rPr lang="es-ES" sz="1200" dirty="0"/>
              <a:t>, 31 de marzo de 2022, </a:t>
            </a:r>
            <a:r>
              <a:rPr lang="es-ES" sz="1200" dirty="0">
                <a:hlinkClick r:id="rId2"/>
              </a:rPr>
              <a:t>https://theconversation.com/el-dictador-a-examen-franco-y-sus-representaciones-179611</a:t>
            </a:r>
            <a:endParaRPr lang="es-ES" sz="1200" dirty="0"/>
          </a:p>
          <a:p>
            <a:r>
              <a:rPr lang="es-ES" sz="1600" dirty="0"/>
              <a:t>Recopilaciones de memes con motivo de la exhumación:</a:t>
            </a:r>
          </a:p>
          <a:p>
            <a:pPr lvl="1"/>
            <a:r>
              <a:rPr lang="es-ES" sz="1100" dirty="0" err="1"/>
              <a:t>Tremending</a:t>
            </a:r>
            <a:r>
              <a:rPr lang="es-ES" sz="1100" dirty="0"/>
              <a:t>: “Los memes más tronchantes del prior del Valle de los Caídos que se opone a la exhumación de Franco”, </a:t>
            </a:r>
            <a:r>
              <a:rPr lang="es-ES" sz="1100" i="1" dirty="0"/>
              <a:t>Público</a:t>
            </a:r>
            <a:r>
              <a:rPr lang="es-ES" sz="1100" dirty="0"/>
              <a:t>, 10 de octubre 2019, </a:t>
            </a:r>
            <a:r>
              <a:rPr lang="es-ES" sz="1100" dirty="0">
                <a:hlinkClick r:id="rId3"/>
              </a:rPr>
              <a:t>https://www.publico.es/tremending/2019/10/10/los-memes-mas-tronchantes-del-prior-del-valle-de-los-caidos-que-se-opone-a-la-exhumacion-de-franco/</a:t>
            </a:r>
            <a:r>
              <a:rPr lang="es-ES" sz="1100" dirty="0"/>
              <a:t> </a:t>
            </a:r>
          </a:p>
          <a:p>
            <a:pPr lvl="1"/>
            <a:r>
              <a:rPr lang="es-ES" sz="1100" dirty="0" err="1"/>
              <a:t>Tremending</a:t>
            </a:r>
            <a:r>
              <a:rPr lang="es-ES" sz="1100" dirty="0"/>
              <a:t>: “¿Es un pájaro? ¿Un avión? Son los memes imaginando cómo sería sacar los restos de Franco del Valle de los Caídos por aire”, </a:t>
            </a:r>
            <a:r>
              <a:rPr lang="es-ES" sz="1100" i="1" dirty="0"/>
              <a:t>Público</a:t>
            </a:r>
            <a:r>
              <a:rPr lang="es-ES" sz="1100" dirty="0"/>
              <a:t>, 7 de octubre de 2019, </a:t>
            </a:r>
            <a:r>
              <a:rPr lang="es-ES" sz="1100" dirty="0">
                <a:hlinkClick r:id="rId4"/>
              </a:rPr>
              <a:t>https://www.publico.es/tremending/2019/10/07/la-exhumacion-del-dictador-es-un-pajaro-un-avion-son-los-memes-imaginando-como-seria-sacar-los-restos-de-franco-del-valle-de-los-caidos-por-aire/</a:t>
            </a:r>
            <a:r>
              <a:rPr lang="es-ES" sz="1100" dirty="0"/>
              <a:t> </a:t>
            </a:r>
          </a:p>
          <a:p>
            <a:pPr lvl="1"/>
            <a:r>
              <a:rPr lang="es-ES" sz="1100" dirty="0"/>
              <a:t>20Minutos: “</a:t>
            </a:r>
            <a:r>
              <a:rPr lang="es-ES" sz="1100" dirty="0" err="1"/>
              <a:t>Unboxing</a:t>
            </a:r>
            <a:r>
              <a:rPr lang="es-ES" sz="1100" dirty="0"/>
              <a:t> de Franco y memes tras la exhumación de sus restos del Valle de los Caídos”, </a:t>
            </a:r>
            <a:r>
              <a:rPr lang="es-ES" sz="1100" i="1" dirty="0"/>
              <a:t>20 Minutos</a:t>
            </a:r>
            <a:r>
              <a:rPr lang="es-ES" sz="1100" dirty="0"/>
              <a:t>, 24 de octubre de 2019, </a:t>
            </a:r>
            <a:r>
              <a:rPr lang="es-ES" sz="1100" dirty="0">
                <a:hlinkClick r:id="rId5"/>
              </a:rPr>
              <a:t>https://www.20minutos.es/gonzoo/noticia/4027957/0/memes-exhumacion-franco-valle-de-los-caidos-mingorrubio/</a:t>
            </a:r>
            <a:r>
              <a:rPr lang="es-ES" sz="1100" dirty="0"/>
              <a:t>  </a:t>
            </a:r>
          </a:p>
        </p:txBody>
      </p:sp>
      <p:pic>
        <p:nvPicPr>
          <p:cNvPr id="5" name="Imagen 4" descr="Interfaz de usuario gráfica&#10;&#10;Descripción generada automáticamente">
            <a:extLst>
              <a:ext uri="{FF2B5EF4-FFF2-40B4-BE49-F238E27FC236}">
                <a16:creationId xmlns:a16="http://schemas.microsoft.com/office/drawing/2014/main" id="{5876B642-061B-FF42-2BA1-AA81E9C787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0570" y="2217512"/>
            <a:ext cx="3135109" cy="2868624"/>
          </a:xfrm>
          <a:prstGeom prst="rect">
            <a:avLst/>
          </a:prstGeom>
        </p:spPr>
      </p:pic>
      <p:sp>
        <p:nvSpPr>
          <p:cNvPr id="20" name="Rectangle 13">
            <a:extLst>
              <a:ext uri="{FF2B5EF4-FFF2-40B4-BE49-F238E27FC236}">
                <a16:creationId xmlns:a16="http://schemas.microsoft.com/office/drawing/2014/main" id="{BD7A74B5-8367-4A83-ABEC-0FCDDE97B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65E0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5">
            <a:extLst>
              <a:ext uri="{FF2B5EF4-FFF2-40B4-BE49-F238E27FC236}">
                <a16:creationId xmlns:a16="http://schemas.microsoft.com/office/drawing/2014/main" id="{2CC184B0-C2C6-4BF0-B078-816C7AF95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52686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uadroTexto 5">
            <a:extLst>
              <a:ext uri="{FF2B5EF4-FFF2-40B4-BE49-F238E27FC236}">
                <a16:creationId xmlns:a16="http://schemas.microsoft.com/office/drawing/2014/main" id="{9C266F15-97C2-8091-6AB8-C9AB1E1356B3}"/>
              </a:ext>
            </a:extLst>
          </p:cNvPr>
          <p:cNvSpPr txBox="1"/>
          <p:nvPr/>
        </p:nvSpPr>
        <p:spPr>
          <a:xfrm>
            <a:off x="8205891" y="5253925"/>
            <a:ext cx="2949788" cy="954107"/>
          </a:xfrm>
          <a:prstGeom prst="rect">
            <a:avLst/>
          </a:prstGeom>
          <a:noFill/>
        </p:spPr>
        <p:txBody>
          <a:bodyPr wrap="square" rtlCol="0">
            <a:spAutoFit/>
          </a:bodyPr>
          <a:lstStyle/>
          <a:p>
            <a:pPr algn="l"/>
            <a:r>
              <a:rPr lang="es-ES" sz="1400" i="0" u="none" strike="noStrike" dirty="0">
                <a:solidFill>
                  <a:srgbClr val="0F1419"/>
                </a:solidFill>
                <a:effectLst/>
                <a:latin typeface="+mj-lt"/>
              </a:rPr>
              <a:t>JAMÓN IBÉRICO</a:t>
            </a:r>
          </a:p>
          <a:p>
            <a:pPr algn="l" rtl="0"/>
            <a:r>
              <a:rPr lang="es-ES" sz="1400" i="0" u="none" strike="noStrike" dirty="0">
                <a:solidFill>
                  <a:srgbClr val="536471"/>
                </a:solidFill>
                <a:effectLst/>
                <a:latin typeface="+mj-lt"/>
              </a:rPr>
              <a:t>@aroquesihombre</a:t>
            </a:r>
            <a:r>
              <a:rPr lang="es-ES" sz="1400" dirty="0"/>
              <a:t>:  </a:t>
            </a:r>
            <a:r>
              <a:rPr lang="es-ES" sz="1400" dirty="0">
                <a:hlinkClick r:id="rId7"/>
              </a:rPr>
              <a:t>https://twitter.com/aroquesihombre/status/1186570180132048896</a:t>
            </a:r>
            <a:r>
              <a:rPr lang="es-ES" sz="1400" dirty="0"/>
              <a:t> </a:t>
            </a:r>
          </a:p>
        </p:txBody>
      </p:sp>
      <p:pic>
        <p:nvPicPr>
          <p:cNvPr id="10" name="Google Shape;84;p1">
            <a:extLst>
              <a:ext uri="{FF2B5EF4-FFF2-40B4-BE49-F238E27FC236}">
                <a16:creationId xmlns:a16="http://schemas.microsoft.com/office/drawing/2014/main" id="{F83BF025-D902-2D5C-86A1-77BDCA62381D}"/>
              </a:ext>
            </a:extLst>
          </p:cNvPr>
          <p:cNvPicPr preferRelativeResize="0"/>
          <p:nvPr/>
        </p:nvPicPr>
        <p:blipFill>
          <a:blip r:embed="rId8">
            <a:alphaModFix/>
          </a:blip>
          <a:stretch>
            <a:fillRect/>
          </a:stretch>
        </p:blipFill>
        <p:spPr>
          <a:xfrm>
            <a:off x="10848683" y="6367558"/>
            <a:ext cx="1202475" cy="420875"/>
          </a:xfrm>
          <a:prstGeom prst="rect">
            <a:avLst/>
          </a:prstGeom>
          <a:noFill/>
          <a:ln>
            <a:noFill/>
          </a:ln>
        </p:spPr>
      </p:pic>
    </p:spTree>
    <p:extLst>
      <p:ext uri="{BB962C8B-B14F-4D97-AF65-F5344CB8AC3E}">
        <p14:creationId xmlns:p14="http://schemas.microsoft.com/office/powerpoint/2010/main" val="4119283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FE84FCB-EC18-42CC-B6EE-6D17B06F1D34}"/>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dirty="0">
                <a:solidFill>
                  <a:schemeClr val="tx1">
                    <a:lumMod val="85000"/>
                    <a:lumOff val="15000"/>
                  </a:schemeClr>
                </a:solidFill>
              </a:rPr>
              <a:t>III. </a:t>
            </a:r>
            <a:r>
              <a:rPr lang="es-ES" sz="5400" dirty="0"/>
              <a:t>Evolución política: una visión esquemática de cuatro décadas</a:t>
            </a:r>
            <a:endParaRPr lang="en-US" sz="5400" dirty="0">
              <a:solidFill>
                <a:schemeClr val="tx1">
                  <a:lumMod val="85000"/>
                  <a:lumOff val="15000"/>
                </a:schemeClr>
              </a:solidFill>
            </a:endParaRPr>
          </a:p>
        </p:txBody>
      </p:sp>
      <p:cxnSp>
        <p:nvCxnSpPr>
          <p:cNvPr id="18" name="Straight Connector 17">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Google Shape;84;p1">
            <a:extLst>
              <a:ext uri="{FF2B5EF4-FFF2-40B4-BE49-F238E27FC236}">
                <a16:creationId xmlns:a16="http://schemas.microsoft.com/office/drawing/2014/main" id="{A911FDB2-8A92-40EB-B09B-7AB9C55B3414}"/>
              </a:ext>
            </a:extLst>
          </p:cNvPr>
          <p:cNvPicPr preferRelativeResize="0"/>
          <p:nvPr/>
        </p:nvPicPr>
        <p:blipFill>
          <a:blip r:embed="rId2">
            <a:alphaModFix/>
          </a:blip>
          <a:stretch>
            <a:fillRect/>
          </a:stretch>
        </p:blipFill>
        <p:spPr>
          <a:xfrm>
            <a:off x="10664913" y="6344674"/>
            <a:ext cx="1202475" cy="420875"/>
          </a:xfrm>
          <a:prstGeom prst="rect">
            <a:avLst/>
          </a:prstGeom>
          <a:noFill/>
          <a:ln>
            <a:noFill/>
          </a:ln>
        </p:spPr>
      </p:pic>
      <p:pic>
        <p:nvPicPr>
          <p:cNvPr id="11" name="Google Shape;86;p1">
            <a:extLst>
              <a:ext uri="{FF2B5EF4-FFF2-40B4-BE49-F238E27FC236}">
                <a16:creationId xmlns:a16="http://schemas.microsoft.com/office/drawing/2014/main" id="{2C904A9D-546F-4967-B451-402D799AC270}"/>
              </a:ext>
            </a:extLst>
          </p:cNvPr>
          <p:cNvPicPr preferRelativeResize="0"/>
          <p:nvPr/>
        </p:nvPicPr>
        <p:blipFill>
          <a:blip r:embed="rId3">
            <a:alphaModFix/>
          </a:blip>
          <a:stretch>
            <a:fillRect/>
          </a:stretch>
        </p:blipFill>
        <p:spPr>
          <a:xfrm>
            <a:off x="3063041" y="6252225"/>
            <a:ext cx="6062870" cy="605775"/>
          </a:xfrm>
          <a:prstGeom prst="rect">
            <a:avLst/>
          </a:prstGeom>
          <a:noFill/>
          <a:ln>
            <a:noFill/>
          </a:ln>
        </p:spPr>
      </p:pic>
    </p:spTree>
    <p:extLst>
      <p:ext uri="{BB962C8B-B14F-4D97-AF65-F5344CB8AC3E}">
        <p14:creationId xmlns:p14="http://schemas.microsoft.com/office/powerpoint/2010/main" val="3692648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2EE7A178-E231-4322-5B3E-3E4E365445A6}"/>
              </a:ext>
            </a:extLst>
          </p:cNvPr>
          <p:cNvSpPr>
            <a:spLocks noGrp="1"/>
          </p:cNvSpPr>
          <p:nvPr>
            <p:ph type="title"/>
          </p:nvPr>
        </p:nvSpPr>
        <p:spPr>
          <a:xfrm>
            <a:off x="492370" y="516835"/>
            <a:ext cx="3084844" cy="5772840"/>
          </a:xfrm>
        </p:spPr>
        <p:txBody>
          <a:bodyPr anchor="ctr">
            <a:normAutofit/>
          </a:bodyPr>
          <a:lstStyle/>
          <a:p>
            <a:r>
              <a:rPr lang="es-ES" sz="3600">
                <a:solidFill>
                  <a:srgbClr val="FFFFFF"/>
                </a:solidFill>
              </a:rPr>
              <a:t>Evolución política del régimen</a:t>
            </a:r>
          </a:p>
        </p:txBody>
      </p:sp>
      <p:sp>
        <p:nvSpPr>
          <p:cNvPr id="13"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Marcador de contenido 2">
            <a:extLst>
              <a:ext uri="{FF2B5EF4-FFF2-40B4-BE49-F238E27FC236}">
                <a16:creationId xmlns:a16="http://schemas.microsoft.com/office/drawing/2014/main" id="{294B68BC-9296-34E0-5CF2-EBBA6210000B}"/>
              </a:ext>
            </a:extLst>
          </p:cNvPr>
          <p:cNvGraphicFramePr>
            <a:graphicFrameLocks noGrp="1"/>
          </p:cNvGraphicFramePr>
          <p:nvPr>
            <p:ph idx="1"/>
            <p:extLst>
              <p:ext uri="{D42A27DB-BD31-4B8C-83A1-F6EECF244321}">
                <p14:modId xmlns:p14="http://schemas.microsoft.com/office/powerpoint/2010/main" val="20487362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oogle Shape;84;p1">
            <a:extLst>
              <a:ext uri="{FF2B5EF4-FFF2-40B4-BE49-F238E27FC236}">
                <a16:creationId xmlns:a16="http://schemas.microsoft.com/office/drawing/2014/main" id="{F5BE430D-F723-8989-F4D8-BE41AF557322}"/>
              </a:ext>
            </a:extLst>
          </p:cNvPr>
          <p:cNvPicPr preferRelativeResize="0"/>
          <p:nvPr/>
        </p:nvPicPr>
        <p:blipFill>
          <a:blip r:embed="rId7">
            <a:alphaModFix/>
          </a:blip>
          <a:stretch>
            <a:fillRect/>
          </a:stretch>
        </p:blipFill>
        <p:spPr>
          <a:xfrm>
            <a:off x="10707180" y="6333384"/>
            <a:ext cx="1202475" cy="420875"/>
          </a:xfrm>
          <a:prstGeom prst="rect">
            <a:avLst/>
          </a:prstGeom>
          <a:noFill/>
          <a:ln>
            <a:noFill/>
          </a:ln>
        </p:spPr>
      </p:pic>
    </p:spTree>
    <p:extLst>
      <p:ext uri="{BB962C8B-B14F-4D97-AF65-F5344CB8AC3E}">
        <p14:creationId xmlns:p14="http://schemas.microsoft.com/office/powerpoint/2010/main" val="4113310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4D528E4-086F-CB77-D003-58D0562FC650}"/>
              </a:ext>
            </a:extLst>
          </p:cNvPr>
          <p:cNvSpPr>
            <a:spLocks noGrp="1"/>
          </p:cNvSpPr>
          <p:nvPr>
            <p:ph type="title"/>
          </p:nvPr>
        </p:nvSpPr>
        <p:spPr>
          <a:xfrm>
            <a:off x="1097280" y="286603"/>
            <a:ext cx="10058400" cy="1450757"/>
          </a:xfrm>
        </p:spPr>
        <p:txBody>
          <a:bodyPr>
            <a:normAutofit/>
          </a:bodyPr>
          <a:lstStyle/>
          <a:p>
            <a:pPr algn="ctr"/>
            <a:r>
              <a:rPr lang="es-ES" dirty="0"/>
              <a:t>El primer franquismo (1939-1959)</a:t>
            </a:r>
          </a:p>
        </p:txBody>
      </p:sp>
      <p:pic>
        <p:nvPicPr>
          <p:cNvPr id="4" name="Imagen 3">
            <a:extLst>
              <a:ext uri="{FF2B5EF4-FFF2-40B4-BE49-F238E27FC236}">
                <a16:creationId xmlns:a16="http://schemas.microsoft.com/office/drawing/2014/main" id="{A30D596C-5C6D-C2FF-CDD0-274F1F8E12D9}"/>
              </a:ext>
            </a:extLst>
          </p:cNvPr>
          <p:cNvPicPr>
            <a:picLocks noChangeAspect="1"/>
          </p:cNvPicPr>
          <p:nvPr/>
        </p:nvPicPr>
        <p:blipFill>
          <a:blip r:embed="rId2"/>
          <a:stretch>
            <a:fillRect/>
          </a:stretch>
        </p:blipFill>
        <p:spPr>
          <a:xfrm>
            <a:off x="1076432" y="2129152"/>
            <a:ext cx="3094997" cy="3045344"/>
          </a:xfrm>
          <a:prstGeom prst="rect">
            <a:avLst/>
          </a:prstGeom>
        </p:spPr>
      </p:pic>
      <p:sp>
        <p:nvSpPr>
          <p:cNvPr id="3" name="Marcador de contenido 2">
            <a:extLst>
              <a:ext uri="{FF2B5EF4-FFF2-40B4-BE49-F238E27FC236}">
                <a16:creationId xmlns:a16="http://schemas.microsoft.com/office/drawing/2014/main" id="{62BCA6A7-0EF9-F1C3-4703-82A27B0A1202}"/>
              </a:ext>
            </a:extLst>
          </p:cNvPr>
          <p:cNvSpPr>
            <a:spLocks noGrp="1"/>
          </p:cNvSpPr>
          <p:nvPr>
            <p:ph idx="1"/>
          </p:nvPr>
        </p:nvSpPr>
        <p:spPr>
          <a:xfrm>
            <a:off x="4639733" y="1845733"/>
            <a:ext cx="6515947" cy="4345001"/>
          </a:xfrm>
        </p:spPr>
        <p:txBody>
          <a:bodyPr>
            <a:normAutofit fontScale="92500" lnSpcReduction="20000"/>
          </a:bodyPr>
          <a:lstStyle/>
          <a:p>
            <a:r>
              <a:rPr lang="es-ES" sz="1400" dirty="0"/>
              <a:t>La etapa Azul o el predominio falangista (1939-1945).</a:t>
            </a:r>
          </a:p>
          <a:p>
            <a:pPr lvl="1"/>
            <a:r>
              <a:rPr lang="es-ES" sz="1200" dirty="0"/>
              <a:t>Participan en este gobierno especialmente los militares y Falange, que sintetiza los principios fascistas en plena II Guerra Mundial.</a:t>
            </a:r>
          </a:p>
          <a:p>
            <a:pPr lvl="1"/>
            <a:r>
              <a:rPr lang="es-ES" sz="1200" dirty="0"/>
              <a:t>El hombre fuerte de esta etapa es Ramón Serrano Suñer, pro-Eje y cuñado de Franco.</a:t>
            </a:r>
          </a:p>
          <a:p>
            <a:pPr lvl="1"/>
            <a:r>
              <a:rPr lang="es-ES" sz="1200" dirty="0"/>
              <a:t>Se aprueban algunas leyes fundamentales y la legislación represora contra los republicanos y la oposición.</a:t>
            </a:r>
          </a:p>
          <a:p>
            <a:pPr lvl="1"/>
            <a:r>
              <a:rPr lang="es-ES" sz="1200" dirty="0"/>
              <a:t>Etapa de autarquía económica, racionamiento, mercado negro y estraperlo.</a:t>
            </a:r>
          </a:p>
          <a:p>
            <a:r>
              <a:rPr lang="es-ES" sz="1400" dirty="0"/>
              <a:t>El nacional-catolicismo en el poder (1945-1957).</a:t>
            </a:r>
          </a:p>
          <a:p>
            <a:pPr lvl="1"/>
            <a:r>
              <a:rPr lang="es-ES" sz="1200" dirty="0"/>
              <a:t>Ante la derrota del Eje en la II GM, Franco eliminará los rasgos estéticos fascistas y se apoyará en los católicos de la ACNP.</a:t>
            </a:r>
          </a:p>
          <a:p>
            <a:pPr lvl="1"/>
            <a:r>
              <a:rPr lang="es-ES" sz="1200" dirty="0"/>
              <a:t>España es sometida a un aislamiento exterior: condena de la ONU y retirada de embajadores (12-12-1946).</a:t>
            </a:r>
          </a:p>
          <a:p>
            <a:pPr lvl="1"/>
            <a:r>
              <a:rPr lang="es-ES" sz="1200" dirty="0"/>
              <a:t>El aislamiento se rompe con la propaganda del anticomunismo y la recién instalada Guerra Fría.</a:t>
            </a:r>
          </a:p>
          <a:p>
            <a:pPr lvl="1"/>
            <a:r>
              <a:rPr lang="es-ES" sz="1200" dirty="0"/>
              <a:t>Aprobación de leyes para hacer pasar su régimen como democracia: Fuero de los Españoles y Ley de Referéndum Nacional.</a:t>
            </a:r>
          </a:p>
          <a:p>
            <a:pPr lvl="1"/>
            <a:r>
              <a:rPr lang="es-ES" sz="1200" dirty="0"/>
              <a:t>Ley de Sucesión en la Jefatura del Estado, España se declara como reino y Franco nombrará en el futuro a su sucesor.</a:t>
            </a:r>
          </a:p>
          <a:p>
            <a:pPr lvl="1"/>
            <a:r>
              <a:rPr lang="es-ES" sz="1200" dirty="0"/>
              <a:t>Finaliza con la caída de los católicos tras los sucesos de febrero de 1956.</a:t>
            </a:r>
          </a:p>
          <a:p>
            <a:r>
              <a:rPr lang="es-ES" sz="1400" dirty="0"/>
              <a:t>Algunos enlaces:</a:t>
            </a:r>
          </a:p>
          <a:p>
            <a:pPr lvl="1"/>
            <a:r>
              <a:rPr lang="es-ES" sz="1200" dirty="0" err="1"/>
              <a:t>Maraldi</a:t>
            </a:r>
            <a:r>
              <a:rPr lang="es-ES" sz="1200" dirty="0"/>
              <a:t> (s/f): El régimen franquista (I) (1939-1959): </a:t>
            </a:r>
            <a:r>
              <a:rPr lang="es-ES" sz="1200" dirty="0">
                <a:hlinkClick r:id="rId3"/>
              </a:rPr>
              <a:t>https://www.youtube.com/watch?v=NXQMYZaB9Qg&amp;t=28s</a:t>
            </a:r>
            <a:endParaRPr lang="es-ES" sz="1200" dirty="0"/>
          </a:p>
          <a:p>
            <a:pPr lvl="1"/>
            <a:r>
              <a:rPr lang="es-ES" sz="1200" dirty="0"/>
              <a:t>Filosofía en español: “Manifiesto a los universitarios madrileños, Madrid, 1 de febrero de 1956”: </a:t>
            </a:r>
            <a:r>
              <a:rPr lang="es-ES" sz="1200" dirty="0">
                <a:hlinkClick r:id="rId4"/>
              </a:rPr>
              <a:t>https://www.filosofia.org/his/h1956b01.htm</a:t>
            </a:r>
            <a:r>
              <a:rPr lang="es-ES" sz="1200" dirty="0"/>
              <a:t> </a:t>
            </a:r>
          </a:p>
          <a:p>
            <a:pPr lvl="1"/>
            <a:r>
              <a:rPr lang="es-ES" sz="1200" dirty="0" err="1"/>
              <a:t>ArteHistoria</a:t>
            </a:r>
            <a:r>
              <a:rPr lang="es-ES" sz="1200" dirty="0"/>
              <a:t>: “Los conflictos políticos de 1956-1957”, </a:t>
            </a:r>
            <a:r>
              <a:rPr lang="es-ES" sz="1200" dirty="0">
                <a:hlinkClick r:id="rId5"/>
              </a:rPr>
              <a:t>https://www.artehistoria.com/es/contexto/los-conflictos-pol%C3%ADticos-de-1956-1957</a:t>
            </a:r>
            <a:r>
              <a:rPr lang="es-ES" sz="1200" dirty="0"/>
              <a:t>  </a:t>
            </a:r>
            <a:r>
              <a:rPr lang="es-ES" sz="1200" i="1" dirty="0" err="1"/>
              <a:t>ArteHistoria</a:t>
            </a:r>
            <a:r>
              <a:rPr lang="es-ES" sz="1200" i="1" dirty="0"/>
              <a:t>. </a:t>
            </a:r>
            <a:endParaRPr lang="es-ES" sz="1200" dirty="0"/>
          </a:p>
          <a:p>
            <a:pPr lvl="1"/>
            <a:endParaRPr lang="es-ES" sz="900" dirty="0"/>
          </a:p>
          <a:p>
            <a:endParaRPr lang="es-ES" sz="900" dirty="0"/>
          </a:p>
          <a:p>
            <a:endParaRPr lang="es-ES" sz="900" dirty="0"/>
          </a:p>
        </p:txBody>
      </p:sp>
      <p:sp>
        <p:nvSpPr>
          <p:cNvPr id="11" name="Rectangle 10">
            <a:extLst>
              <a:ext uri="{FF2B5EF4-FFF2-40B4-BE49-F238E27FC236}">
                <a16:creationId xmlns:a16="http://schemas.microsoft.com/office/drawing/2014/main" id="{77C34054-98F8-4229-885E-04C52596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22AAB964-B835-4B93-A1F3-4A30D1F38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ángulo 7">
            <a:extLst>
              <a:ext uri="{FF2B5EF4-FFF2-40B4-BE49-F238E27FC236}">
                <a16:creationId xmlns:a16="http://schemas.microsoft.com/office/drawing/2014/main" id="{352D9457-FD6A-F724-4311-2B309ACFC67A}"/>
              </a:ext>
            </a:extLst>
          </p:cNvPr>
          <p:cNvSpPr/>
          <p:nvPr/>
        </p:nvSpPr>
        <p:spPr>
          <a:xfrm>
            <a:off x="856778" y="5215796"/>
            <a:ext cx="3196238" cy="538609"/>
          </a:xfrm>
          <a:prstGeom prst="rect">
            <a:avLst/>
          </a:prstGeom>
        </p:spPr>
        <p:txBody>
          <a:bodyPr wrap="square">
            <a:spAutoFit/>
          </a:bodyPr>
          <a:lstStyle/>
          <a:p>
            <a:pPr algn="ctr"/>
            <a:r>
              <a:rPr lang="es-ES" dirty="0"/>
              <a:t> </a:t>
            </a:r>
            <a:r>
              <a:rPr lang="es-ES" sz="1100" dirty="0"/>
              <a:t>Imagen: Hitler, Franco y Mussolini. Fuente: Wikimedia </a:t>
            </a:r>
            <a:r>
              <a:rPr lang="es-ES" sz="1100" dirty="0" err="1"/>
              <a:t>Commons</a:t>
            </a:r>
            <a:r>
              <a:rPr lang="es-ES" sz="1100" dirty="0"/>
              <a:t>, dominio público </a:t>
            </a:r>
            <a:endParaRPr lang="es-ES" dirty="0"/>
          </a:p>
        </p:txBody>
      </p:sp>
      <p:pic>
        <p:nvPicPr>
          <p:cNvPr id="10" name="Google Shape;84;p1">
            <a:extLst>
              <a:ext uri="{FF2B5EF4-FFF2-40B4-BE49-F238E27FC236}">
                <a16:creationId xmlns:a16="http://schemas.microsoft.com/office/drawing/2014/main" id="{34DEE79D-87A0-4F1C-BF36-47C3F962941C}"/>
              </a:ext>
            </a:extLst>
          </p:cNvPr>
          <p:cNvPicPr preferRelativeResize="0"/>
          <p:nvPr/>
        </p:nvPicPr>
        <p:blipFill>
          <a:blip r:embed="rId6">
            <a:alphaModFix/>
          </a:blip>
          <a:stretch>
            <a:fillRect/>
          </a:stretch>
        </p:blipFill>
        <p:spPr>
          <a:xfrm>
            <a:off x="10642729" y="6266645"/>
            <a:ext cx="1202475" cy="420875"/>
          </a:xfrm>
          <a:prstGeom prst="rect">
            <a:avLst/>
          </a:prstGeom>
          <a:noFill/>
          <a:ln>
            <a:noFill/>
          </a:ln>
        </p:spPr>
      </p:pic>
    </p:spTree>
    <p:extLst>
      <p:ext uri="{BB962C8B-B14F-4D97-AF65-F5344CB8AC3E}">
        <p14:creationId xmlns:p14="http://schemas.microsoft.com/office/powerpoint/2010/main" val="2958170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B4C661-911F-3A2C-D2C9-12B93684B695}"/>
              </a:ext>
            </a:extLst>
          </p:cNvPr>
          <p:cNvSpPr>
            <a:spLocks noGrp="1"/>
          </p:cNvSpPr>
          <p:nvPr>
            <p:ph type="title"/>
          </p:nvPr>
        </p:nvSpPr>
        <p:spPr>
          <a:xfrm>
            <a:off x="339365" y="286603"/>
            <a:ext cx="11429849" cy="1450757"/>
          </a:xfrm>
        </p:spPr>
        <p:txBody>
          <a:bodyPr/>
          <a:lstStyle/>
          <a:p>
            <a:pPr algn="ctr"/>
            <a:r>
              <a:rPr lang="es-ES" dirty="0"/>
              <a:t>La política exterior como factor decisivo en la política nacional</a:t>
            </a:r>
          </a:p>
        </p:txBody>
      </p:sp>
      <p:graphicFrame>
        <p:nvGraphicFramePr>
          <p:cNvPr id="4" name="Marcador de contenido 3">
            <a:extLst>
              <a:ext uri="{FF2B5EF4-FFF2-40B4-BE49-F238E27FC236}">
                <a16:creationId xmlns:a16="http://schemas.microsoft.com/office/drawing/2014/main" id="{967CEF78-2690-A8F9-5C09-CF5390E6A3CC}"/>
              </a:ext>
            </a:extLst>
          </p:cNvPr>
          <p:cNvGraphicFramePr>
            <a:graphicFrameLocks noGrp="1"/>
          </p:cNvGraphicFramePr>
          <p:nvPr>
            <p:ph idx="1"/>
            <p:extLst>
              <p:ext uri="{D42A27DB-BD31-4B8C-83A1-F6EECF244321}">
                <p14:modId xmlns:p14="http://schemas.microsoft.com/office/powerpoint/2010/main" val="2932039356"/>
              </p:ext>
            </p:extLst>
          </p:nvPr>
        </p:nvGraphicFramePr>
        <p:xfrm>
          <a:off x="448035" y="1846263"/>
          <a:ext cx="7029398" cy="4259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B4D98C1C-1D9B-359E-76D8-3BEF6ECAC1F7}"/>
              </a:ext>
            </a:extLst>
          </p:cNvPr>
          <p:cNvSpPr txBox="1"/>
          <p:nvPr/>
        </p:nvSpPr>
        <p:spPr>
          <a:xfrm>
            <a:off x="7477433" y="1949721"/>
            <a:ext cx="4291781" cy="4601260"/>
          </a:xfrm>
          <a:prstGeom prst="rect">
            <a:avLst/>
          </a:prstGeom>
          <a:noFill/>
        </p:spPr>
        <p:txBody>
          <a:bodyPr wrap="square" rtlCol="0">
            <a:spAutoFit/>
          </a:bodyPr>
          <a:lstStyle/>
          <a:p>
            <a:r>
              <a:rPr lang="es-ES" sz="1100" dirty="0"/>
              <a:t>RTVE. Play: “España se une al Eje en la II Guerra Mundial,  </a:t>
            </a:r>
            <a:r>
              <a:rPr lang="es-ES" sz="1100" dirty="0">
                <a:hlinkClick r:id="rId8"/>
              </a:rPr>
              <a:t>https://www.rtve.es/play/videos/programa/espana-segunda-guerra-mundial-ministerio-del-tiempo-franco-hitler/3001859/</a:t>
            </a:r>
            <a:r>
              <a:rPr lang="es-ES" sz="1100" dirty="0"/>
              <a:t>  </a:t>
            </a:r>
          </a:p>
          <a:p>
            <a:endParaRPr lang="es-ES" sz="1100" dirty="0"/>
          </a:p>
          <a:p>
            <a:r>
              <a:rPr lang="es-ES" sz="1100" dirty="0"/>
              <a:t>Fernández, María y Delgado, Daniel (5 de mayo de 2020), “Partida y regreso de la División Azul a España”, </a:t>
            </a:r>
            <a:r>
              <a:rPr lang="es-ES" sz="1100" i="1" dirty="0" err="1"/>
              <a:t>MuyHistoria</a:t>
            </a:r>
            <a:r>
              <a:rPr lang="es-ES" sz="1100" dirty="0"/>
              <a:t>, </a:t>
            </a:r>
            <a:r>
              <a:rPr lang="es-ES" sz="1100" dirty="0">
                <a:hlinkClick r:id="rId9"/>
              </a:rPr>
              <a:t>https://www.muyhistoria.es/contemporanea/articulo/regreso-a-espana-de-la-division-azul-231489404513</a:t>
            </a:r>
            <a:r>
              <a:rPr lang="es-ES" sz="1100" dirty="0"/>
              <a:t> </a:t>
            </a:r>
          </a:p>
          <a:p>
            <a:endParaRPr lang="es-ES" sz="1100" dirty="0"/>
          </a:p>
          <a:p>
            <a:r>
              <a:rPr lang="es-ES" sz="1100" dirty="0"/>
              <a:t>DerechosHumanos.net, “Resolución 39(I) de la Asamblea General de la ONU sobre la cuestión española” </a:t>
            </a:r>
            <a:r>
              <a:rPr lang="es-ES" sz="1100" dirty="0">
                <a:hlinkClick r:id="rId10"/>
              </a:rPr>
              <a:t>http://www.derechoshumanos.net/memoriahistorica/1946-Resolucion-ONU.htm</a:t>
            </a:r>
            <a:endParaRPr lang="es-ES" sz="1100" dirty="0"/>
          </a:p>
          <a:p>
            <a:endParaRPr lang="es-ES" sz="1100" dirty="0"/>
          </a:p>
          <a:p>
            <a:r>
              <a:rPr lang="es-ES" sz="1100" dirty="0"/>
              <a:t>Sede Vaticana: “Concordato entre la Santa Sede y España de 1953”, </a:t>
            </a:r>
            <a:r>
              <a:rPr lang="es-ES" sz="1100" dirty="0">
                <a:hlinkClick r:id="rId11"/>
              </a:rPr>
              <a:t>https://www.vatican.va/roman_curia/secretariat_state/archivio/documents/rc_seg-st_19530827_concordato-spagna_sp.html</a:t>
            </a:r>
            <a:r>
              <a:rPr lang="es-ES" sz="1100" dirty="0"/>
              <a:t> </a:t>
            </a:r>
          </a:p>
          <a:p>
            <a:endParaRPr lang="es-ES" sz="1100" dirty="0"/>
          </a:p>
          <a:p>
            <a:r>
              <a:rPr lang="es-ES" sz="1100" dirty="0"/>
              <a:t>Canal UNED (9 de noviembre de 2012), “Los pactos de España con los Estados Unidos en el contexto de los años 50. 1ª parte”, </a:t>
            </a:r>
            <a:r>
              <a:rPr lang="es-ES" sz="1100" dirty="0">
                <a:hlinkClick r:id="rId12"/>
              </a:rPr>
              <a:t>https://canal.uned.es/video/5a6f32beb1111fb50f8b4f55</a:t>
            </a:r>
            <a:endParaRPr lang="es-ES" sz="1100" dirty="0"/>
          </a:p>
          <a:p>
            <a:endParaRPr lang="es-ES" sz="1100" dirty="0"/>
          </a:p>
          <a:p>
            <a:r>
              <a:rPr lang="es-ES" sz="1100" dirty="0"/>
              <a:t>Canal UNED (30 de noviembre de 2012), “Los pactos de España con los Estados Unidos en el contexto de los años 50. 2ª parte”, </a:t>
            </a:r>
            <a:r>
              <a:rPr lang="es-ES" sz="1100" dirty="0">
                <a:hlinkClick r:id="rId13"/>
              </a:rPr>
              <a:t>https://canal.uned.es/video/5a6f32b9b1111fb50f8b4f23</a:t>
            </a:r>
            <a:r>
              <a:rPr lang="es-ES" sz="1100" dirty="0"/>
              <a:t> </a:t>
            </a:r>
          </a:p>
          <a:p>
            <a:endParaRPr lang="es-ES" dirty="0"/>
          </a:p>
        </p:txBody>
      </p:sp>
      <p:pic>
        <p:nvPicPr>
          <p:cNvPr id="5" name="Google Shape;84;p1">
            <a:extLst>
              <a:ext uri="{FF2B5EF4-FFF2-40B4-BE49-F238E27FC236}">
                <a16:creationId xmlns:a16="http://schemas.microsoft.com/office/drawing/2014/main" id="{2430AD11-C3DE-4DD0-4A5E-E4761097428E}"/>
              </a:ext>
            </a:extLst>
          </p:cNvPr>
          <p:cNvPicPr preferRelativeResize="0"/>
          <p:nvPr/>
        </p:nvPicPr>
        <p:blipFill>
          <a:blip r:embed="rId14">
            <a:alphaModFix/>
          </a:blip>
          <a:stretch>
            <a:fillRect/>
          </a:stretch>
        </p:blipFill>
        <p:spPr>
          <a:xfrm>
            <a:off x="10566739" y="6437125"/>
            <a:ext cx="1202475" cy="420875"/>
          </a:xfrm>
          <a:prstGeom prst="rect">
            <a:avLst/>
          </a:prstGeom>
          <a:noFill/>
          <a:ln>
            <a:noFill/>
          </a:ln>
        </p:spPr>
      </p:pic>
    </p:spTree>
    <p:extLst>
      <p:ext uri="{BB962C8B-B14F-4D97-AF65-F5344CB8AC3E}">
        <p14:creationId xmlns:p14="http://schemas.microsoft.com/office/powerpoint/2010/main" val="1980896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424EE7-159F-FE6B-6E94-946D3B05EC0D}"/>
              </a:ext>
            </a:extLst>
          </p:cNvPr>
          <p:cNvSpPr>
            <a:spLocks noGrp="1"/>
          </p:cNvSpPr>
          <p:nvPr>
            <p:ph type="title"/>
          </p:nvPr>
        </p:nvSpPr>
        <p:spPr/>
        <p:txBody>
          <a:bodyPr/>
          <a:lstStyle/>
          <a:p>
            <a:pPr algn="ctr"/>
            <a:r>
              <a:rPr lang="es-ES" dirty="0"/>
              <a:t>Tecnocracia y desarrollismo</a:t>
            </a:r>
          </a:p>
        </p:txBody>
      </p:sp>
      <p:graphicFrame>
        <p:nvGraphicFramePr>
          <p:cNvPr id="5" name="Marcador de contenido 4">
            <a:extLst>
              <a:ext uri="{FF2B5EF4-FFF2-40B4-BE49-F238E27FC236}">
                <a16:creationId xmlns:a16="http://schemas.microsoft.com/office/drawing/2014/main" id="{44254C17-9E83-F3D8-D247-2877DDD833F1}"/>
              </a:ext>
            </a:extLst>
          </p:cNvPr>
          <p:cNvGraphicFramePr>
            <a:graphicFrameLocks noGrp="1"/>
          </p:cNvGraphicFramePr>
          <p:nvPr>
            <p:ph idx="1"/>
            <p:extLst>
              <p:ext uri="{D42A27DB-BD31-4B8C-83A1-F6EECF244321}">
                <p14:modId xmlns:p14="http://schemas.microsoft.com/office/powerpoint/2010/main" val="1888562767"/>
              </p:ext>
            </p:extLst>
          </p:nvPr>
        </p:nvGraphicFramePr>
        <p:xfrm>
          <a:off x="1096963" y="1846263"/>
          <a:ext cx="5746289" cy="4023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B33AB1DC-492D-2DBA-9AF2-58DEF8BC8A09}"/>
              </a:ext>
            </a:extLst>
          </p:cNvPr>
          <p:cNvSpPr txBox="1"/>
          <p:nvPr/>
        </p:nvSpPr>
        <p:spPr>
          <a:xfrm>
            <a:off x="7167716" y="1846263"/>
            <a:ext cx="3987964" cy="4339650"/>
          </a:xfrm>
          <a:prstGeom prst="rect">
            <a:avLst/>
          </a:prstGeom>
          <a:noFill/>
        </p:spPr>
        <p:txBody>
          <a:bodyPr wrap="square" rtlCol="0">
            <a:spAutoFit/>
          </a:bodyPr>
          <a:lstStyle/>
          <a:p>
            <a:r>
              <a:rPr lang="es-ES" sz="1200" dirty="0" err="1"/>
              <a:t>RTVE.Play</a:t>
            </a:r>
            <a:r>
              <a:rPr lang="es-ES" sz="1200" dirty="0"/>
              <a:t>: “Don Juan Carlos de Borbón nombrado "sucesor al título de Rey (22 de julio 1969)”, </a:t>
            </a:r>
            <a:r>
              <a:rPr lang="es-ES" sz="1200" dirty="0">
                <a:hlinkClick r:id="rId7"/>
              </a:rPr>
              <a:t>https://www.rtve.es/play/videos/archivo-casa-real/don-juan-carlos-borbon-nombrado-sucesor-titulo-rey-22-julio-1969/1492323/</a:t>
            </a:r>
            <a:r>
              <a:rPr lang="es-ES" sz="1200" dirty="0"/>
              <a:t>  </a:t>
            </a:r>
            <a:br>
              <a:rPr lang="es-ES" sz="1200" dirty="0"/>
            </a:br>
            <a:endParaRPr lang="es-ES" sz="1200" dirty="0"/>
          </a:p>
          <a:p>
            <a:r>
              <a:rPr lang="es-ES" sz="1200" dirty="0"/>
              <a:t>Acta de Adhesión de España a las Comunidades Europeas: </a:t>
            </a:r>
            <a:r>
              <a:rPr lang="es-ES" sz="1200" dirty="0">
                <a:hlinkClick r:id="rId8"/>
              </a:rPr>
              <a:t>https://es.wikipedia.org/wiki/Acta_de_Adhesi%C3%B3n_de_Espa%C3%B1a_a_las_Comunidades_Europeas#Llamadas_a_la_puerta</a:t>
            </a:r>
            <a:r>
              <a:rPr lang="es-ES" sz="1200" dirty="0"/>
              <a:t> </a:t>
            </a:r>
            <a:br>
              <a:rPr lang="es-ES" sz="1200" dirty="0"/>
            </a:br>
            <a:br>
              <a:rPr lang="es-ES" sz="1200" dirty="0"/>
            </a:br>
            <a:r>
              <a:rPr lang="es-ES" sz="1200" dirty="0" err="1"/>
              <a:t>Maraldi</a:t>
            </a:r>
            <a:r>
              <a:rPr lang="es-ES" sz="1200" dirty="0"/>
              <a:t> (s/f): El régimen franquista (1959-75): </a:t>
            </a:r>
            <a:r>
              <a:rPr lang="es-ES" sz="1200" dirty="0">
                <a:hlinkClick r:id="rId9"/>
              </a:rPr>
              <a:t>https://www.youtube.com/watch?v=8Nc--iJSNU4&amp;t=20s</a:t>
            </a:r>
            <a:r>
              <a:rPr lang="es-ES" sz="1200" dirty="0"/>
              <a:t> </a:t>
            </a:r>
            <a:br>
              <a:rPr lang="es-ES" sz="1200" dirty="0"/>
            </a:br>
            <a:br>
              <a:rPr lang="es-ES" sz="1200" dirty="0"/>
            </a:br>
            <a:r>
              <a:rPr lang="es-ES" sz="1200" dirty="0"/>
              <a:t>¿Quiénes eran los tecnócratas y en qué consistió la tecnocracia en el franquismo?</a:t>
            </a:r>
            <a:br>
              <a:rPr lang="es-ES" sz="1200" dirty="0"/>
            </a:br>
            <a:r>
              <a:rPr lang="es-ES" sz="1200" dirty="0">
                <a:hlinkClick r:id="rId10"/>
              </a:rPr>
              <a:t>https://es.wikipedia.org/wiki/Segundo_franquismo#El_r%C3%A9gimen_franquista_en_la_d%C3%A9cada_del_desarrollo</a:t>
            </a:r>
            <a:r>
              <a:rPr lang="es-ES" sz="1200" dirty="0"/>
              <a:t>  </a:t>
            </a:r>
            <a:br>
              <a:rPr lang="es-ES" sz="1200" dirty="0"/>
            </a:br>
            <a:endParaRPr lang="es-ES" sz="1200" dirty="0"/>
          </a:p>
          <a:p>
            <a:r>
              <a:rPr lang="es-ES" sz="1200" dirty="0"/>
              <a:t>Monografías: “La época de la -tecnocracia- en España, 1957-1967”, </a:t>
            </a:r>
            <a:r>
              <a:rPr lang="es-ES" sz="1200" dirty="0">
                <a:hlinkClick r:id="rId11"/>
              </a:rPr>
              <a:t>https://www.monografias.com/trabajos90/epoca-tecnocracia-espana-1957-1967/epoca-tecnocracia-espana-1957-1967</a:t>
            </a:r>
            <a:r>
              <a:rPr lang="es-ES" sz="1200" dirty="0"/>
              <a:t>   </a:t>
            </a:r>
          </a:p>
        </p:txBody>
      </p:sp>
      <p:pic>
        <p:nvPicPr>
          <p:cNvPr id="7" name="Google Shape;84;p1">
            <a:extLst>
              <a:ext uri="{FF2B5EF4-FFF2-40B4-BE49-F238E27FC236}">
                <a16:creationId xmlns:a16="http://schemas.microsoft.com/office/drawing/2014/main" id="{60EC9718-3364-BD52-1567-89F47045A657}"/>
              </a:ext>
            </a:extLst>
          </p:cNvPr>
          <p:cNvPicPr preferRelativeResize="0"/>
          <p:nvPr/>
        </p:nvPicPr>
        <p:blipFill>
          <a:blip r:embed="rId12">
            <a:alphaModFix/>
          </a:blip>
          <a:stretch>
            <a:fillRect/>
          </a:stretch>
        </p:blipFill>
        <p:spPr>
          <a:xfrm>
            <a:off x="10463620" y="6294816"/>
            <a:ext cx="1202475" cy="420875"/>
          </a:xfrm>
          <a:prstGeom prst="rect">
            <a:avLst/>
          </a:prstGeom>
          <a:noFill/>
          <a:ln>
            <a:noFill/>
          </a:ln>
        </p:spPr>
      </p:pic>
    </p:spTree>
    <p:extLst>
      <p:ext uri="{BB962C8B-B14F-4D97-AF65-F5344CB8AC3E}">
        <p14:creationId xmlns:p14="http://schemas.microsoft.com/office/powerpoint/2010/main" val="2012635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EFF4726-3DDD-4275-9450-77B915A40F9E}"/>
              </a:ext>
            </a:extLst>
          </p:cNvPr>
          <p:cNvSpPr>
            <a:spLocks noGrp="1"/>
          </p:cNvSpPr>
          <p:nvPr>
            <p:ph type="title"/>
          </p:nvPr>
        </p:nvSpPr>
        <p:spPr>
          <a:xfrm>
            <a:off x="4377455" y="1269555"/>
            <a:ext cx="6766078" cy="4927601"/>
          </a:xfrm>
        </p:spPr>
        <p:txBody>
          <a:bodyPr vert="horz" lIns="91440" tIns="45720" rIns="91440" bIns="45720" rtlCol="0" anchor="ctr">
            <a:normAutofit/>
          </a:bodyPr>
          <a:lstStyle/>
          <a:p>
            <a:r>
              <a:rPr lang="en-US" sz="5400" dirty="0">
                <a:solidFill>
                  <a:schemeClr val="tx1">
                    <a:lumMod val="85000"/>
                    <a:lumOff val="15000"/>
                  </a:schemeClr>
                </a:solidFill>
              </a:rPr>
              <a:t>IV. </a:t>
            </a:r>
            <a:r>
              <a:rPr lang="es-ES" sz="5400" dirty="0"/>
              <a:t>Violencia y represión contra los vencidos de la guerra civil. Los datos actualizados en el entorno digital</a:t>
            </a:r>
            <a:br>
              <a:rPr lang="es-ES" sz="5400" dirty="0"/>
            </a:br>
            <a:endParaRPr lang="en-US" sz="5400" dirty="0">
              <a:solidFill>
                <a:schemeClr val="tx1">
                  <a:lumMod val="85000"/>
                  <a:lumOff val="15000"/>
                </a:schemeClr>
              </a:solidFill>
            </a:endParaRPr>
          </a:p>
        </p:txBody>
      </p:sp>
      <p:cxnSp>
        <p:nvCxnSpPr>
          <p:cNvPr id="17" name="Straight Connector 16">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oogle Shape;86;p1">
            <a:extLst>
              <a:ext uri="{FF2B5EF4-FFF2-40B4-BE49-F238E27FC236}">
                <a16:creationId xmlns:a16="http://schemas.microsoft.com/office/drawing/2014/main" id="{2119977D-F1B4-4CF1-A3F6-B0675D670C5F}"/>
              </a:ext>
            </a:extLst>
          </p:cNvPr>
          <p:cNvPicPr preferRelativeResize="0"/>
          <p:nvPr/>
        </p:nvPicPr>
        <p:blipFill>
          <a:blip r:embed="rId2">
            <a:alphaModFix/>
          </a:blip>
          <a:stretch>
            <a:fillRect/>
          </a:stretch>
        </p:blipFill>
        <p:spPr>
          <a:xfrm>
            <a:off x="3063041" y="6252225"/>
            <a:ext cx="6062870" cy="605775"/>
          </a:xfrm>
          <a:prstGeom prst="rect">
            <a:avLst/>
          </a:prstGeom>
          <a:noFill/>
          <a:ln>
            <a:noFill/>
          </a:ln>
        </p:spPr>
      </p:pic>
      <p:pic>
        <p:nvPicPr>
          <p:cNvPr id="12" name="Google Shape;84;p1">
            <a:extLst>
              <a:ext uri="{FF2B5EF4-FFF2-40B4-BE49-F238E27FC236}">
                <a16:creationId xmlns:a16="http://schemas.microsoft.com/office/drawing/2014/main" id="{DE67A112-3418-4666-900F-AB689B62BF5A}"/>
              </a:ext>
            </a:extLst>
          </p:cNvPr>
          <p:cNvPicPr preferRelativeResize="0"/>
          <p:nvPr/>
        </p:nvPicPr>
        <p:blipFill>
          <a:blip r:embed="rId3">
            <a:alphaModFix/>
          </a:blip>
          <a:stretch>
            <a:fillRect/>
          </a:stretch>
        </p:blipFill>
        <p:spPr>
          <a:xfrm>
            <a:off x="10736997" y="6344674"/>
            <a:ext cx="1202475" cy="420875"/>
          </a:xfrm>
          <a:prstGeom prst="rect">
            <a:avLst/>
          </a:prstGeom>
          <a:noFill/>
          <a:ln>
            <a:noFill/>
          </a:ln>
        </p:spPr>
      </p:pic>
    </p:spTree>
    <p:extLst>
      <p:ext uri="{BB962C8B-B14F-4D97-AF65-F5344CB8AC3E}">
        <p14:creationId xmlns:p14="http://schemas.microsoft.com/office/powerpoint/2010/main" val="2585103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9A9C93E-B321-4311-81D0-D838A95CDEE2}"/>
              </a:ext>
            </a:extLst>
          </p:cNvPr>
          <p:cNvPicPr>
            <a:picLocks noChangeAspect="1"/>
          </p:cNvPicPr>
          <p:nvPr/>
        </p:nvPicPr>
        <p:blipFill rotWithShape="1">
          <a:blip r:embed="rId2">
            <a:alphaModFix amt="35000"/>
          </a:blip>
          <a:srcRect t="8780" r="1" b="11095"/>
          <a:stretch/>
        </p:blipFill>
        <p:spPr>
          <a:xfrm>
            <a:off x="20" y="10"/>
            <a:ext cx="12191980" cy="6857990"/>
          </a:xfrm>
          <a:prstGeom prst="rect">
            <a:avLst/>
          </a:prstGeom>
        </p:spPr>
      </p:pic>
      <p:cxnSp>
        <p:nvCxnSpPr>
          <p:cNvPr id="52" name="Straight Connector 41">
            <a:extLst>
              <a:ext uri="{FF2B5EF4-FFF2-40B4-BE49-F238E27FC236}">
                <a16:creationId xmlns:a16="http://schemas.microsoft.com/office/drawing/2014/main" id="{22E0153F-9015-419B-A6CF-89D70D5A90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9332D447-884D-4BF0-A7E4-CD4B5271FC58}"/>
              </a:ext>
            </a:extLst>
          </p:cNvPr>
          <p:cNvSpPr>
            <a:spLocks noGrp="1"/>
          </p:cNvSpPr>
          <p:nvPr>
            <p:ph type="title"/>
          </p:nvPr>
        </p:nvSpPr>
        <p:spPr>
          <a:xfrm>
            <a:off x="1097280" y="286603"/>
            <a:ext cx="10058400" cy="1450757"/>
          </a:xfrm>
        </p:spPr>
        <p:txBody>
          <a:bodyPr>
            <a:normAutofit/>
          </a:bodyPr>
          <a:lstStyle/>
          <a:p>
            <a:r>
              <a:rPr lang="es-ES">
                <a:solidFill>
                  <a:schemeClr val="tx1"/>
                </a:solidFill>
              </a:rPr>
              <a:t>Esquema de contenidos</a:t>
            </a:r>
          </a:p>
        </p:txBody>
      </p:sp>
      <p:sp>
        <p:nvSpPr>
          <p:cNvPr id="20" name="Marcador de contenido 2">
            <a:extLst>
              <a:ext uri="{FF2B5EF4-FFF2-40B4-BE49-F238E27FC236}">
                <a16:creationId xmlns:a16="http://schemas.microsoft.com/office/drawing/2014/main" id="{F38DE652-2CA5-4D02-AF40-0BE0F27EE890}"/>
              </a:ext>
            </a:extLst>
          </p:cNvPr>
          <p:cNvSpPr>
            <a:spLocks noGrp="1"/>
          </p:cNvSpPr>
          <p:nvPr>
            <p:ph idx="1"/>
          </p:nvPr>
        </p:nvSpPr>
        <p:spPr>
          <a:xfrm>
            <a:off x="1097280" y="1845734"/>
            <a:ext cx="10058400" cy="4023360"/>
          </a:xfrm>
        </p:spPr>
        <p:txBody>
          <a:bodyPr>
            <a:normAutofit lnSpcReduction="10000"/>
          </a:bodyPr>
          <a:lstStyle/>
          <a:p>
            <a:pPr marL="457200" indent="-457200">
              <a:buFont typeface="+mj-lt"/>
              <a:buAutoNum type="arabicPeriod"/>
            </a:pPr>
            <a:r>
              <a:rPr lang="es-ES" dirty="0">
                <a:solidFill>
                  <a:schemeClr val="tx1"/>
                </a:solidFill>
              </a:rPr>
              <a:t>Fundamentos ideológicos y estructura de poder de la dictadura</a:t>
            </a:r>
          </a:p>
          <a:p>
            <a:pPr marL="457200" indent="-457200">
              <a:buFont typeface="+mj-lt"/>
              <a:buAutoNum type="arabicPeriod"/>
            </a:pPr>
            <a:r>
              <a:rPr lang="es-ES" dirty="0">
                <a:solidFill>
                  <a:schemeClr val="tx1"/>
                </a:solidFill>
              </a:rPr>
              <a:t>Francisco Franco: una mirada digital a su trayectoria biográfica</a:t>
            </a:r>
          </a:p>
          <a:p>
            <a:pPr marL="457200" indent="-457200">
              <a:buFont typeface="+mj-lt"/>
              <a:buAutoNum type="arabicPeriod"/>
            </a:pPr>
            <a:r>
              <a:rPr lang="es-ES" dirty="0">
                <a:solidFill>
                  <a:schemeClr val="tx1"/>
                </a:solidFill>
              </a:rPr>
              <a:t>Evolución política: una visión esquemática de cuatro décadas.</a:t>
            </a:r>
          </a:p>
          <a:p>
            <a:pPr marL="457200" indent="-457200">
              <a:buFont typeface="+mj-lt"/>
              <a:buAutoNum type="arabicPeriod"/>
            </a:pPr>
            <a:r>
              <a:rPr lang="es-ES" dirty="0">
                <a:solidFill>
                  <a:schemeClr val="tx1"/>
                </a:solidFill>
              </a:rPr>
              <a:t>Violencia y represión contra los vencidos de la guerra civil. Los datos actualizados en el entorno digital.</a:t>
            </a:r>
          </a:p>
          <a:p>
            <a:pPr marL="457200" indent="-457200">
              <a:buFont typeface="+mj-lt"/>
              <a:buAutoNum type="arabicPeriod"/>
            </a:pPr>
            <a:r>
              <a:rPr lang="es-ES" dirty="0">
                <a:solidFill>
                  <a:schemeClr val="tx1"/>
                </a:solidFill>
              </a:rPr>
              <a:t>Sociedad y economía durante el franquismo: una aproximación a las transformaciones sociales</a:t>
            </a:r>
          </a:p>
          <a:p>
            <a:pPr marL="457200" indent="-457200">
              <a:buFont typeface="+mj-lt"/>
              <a:buAutoNum type="arabicPeriod"/>
            </a:pPr>
            <a:r>
              <a:rPr lang="es-ES" dirty="0">
                <a:solidFill>
                  <a:schemeClr val="tx1"/>
                </a:solidFill>
              </a:rPr>
              <a:t>Medios de comunicación y cultura</a:t>
            </a:r>
          </a:p>
          <a:p>
            <a:pPr marL="457200" indent="-457200">
              <a:buFont typeface="+mj-lt"/>
              <a:buAutoNum type="arabicPeriod"/>
            </a:pPr>
            <a:r>
              <a:rPr lang="es-ES" dirty="0">
                <a:solidFill>
                  <a:schemeClr val="tx1"/>
                </a:solidFill>
              </a:rPr>
              <a:t>El declive y final del Régimen</a:t>
            </a:r>
          </a:p>
          <a:p>
            <a:pPr marL="457200" indent="-457200">
              <a:buFont typeface="+mj-lt"/>
              <a:buAutoNum type="arabicPeriod"/>
            </a:pPr>
            <a:r>
              <a:rPr lang="es-ES" dirty="0">
                <a:solidFill>
                  <a:schemeClr val="tx1"/>
                </a:solidFill>
              </a:rPr>
              <a:t>Bibliografía</a:t>
            </a:r>
          </a:p>
          <a:p>
            <a:pPr marL="0" indent="0">
              <a:buNone/>
            </a:pPr>
            <a:endParaRPr lang="es-ES" dirty="0">
              <a:solidFill>
                <a:schemeClr val="tx1"/>
              </a:solidFill>
            </a:endParaRPr>
          </a:p>
        </p:txBody>
      </p:sp>
      <p:sp>
        <p:nvSpPr>
          <p:cNvPr id="53" name="Rectangle 43">
            <a:extLst>
              <a:ext uri="{FF2B5EF4-FFF2-40B4-BE49-F238E27FC236}">
                <a16:creationId xmlns:a16="http://schemas.microsoft.com/office/drawing/2014/main" id="{19C0D743-B1D4-4E51-9DA7-C7D5DFB38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45">
            <a:extLst>
              <a:ext uri="{FF2B5EF4-FFF2-40B4-BE49-F238E27FC236}">
                <a16:creationId xmlns:a16="http://schemas.microsoft.com/office/drawing/2014/main" id="{9C79E85A-4471-4765-8CC6-CC72735E6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Google Shape;84;p1" descr="Un dibujo de una cara feliz&#10;&#10;Descripción generada automáticamente con confianza baja">
            <a:extLst>
              <a:ext uri="{FF2B5EF4-FFF2-40B4-BE49-F238E27FC236}">
                <a16:creationId xmlns:a16="http://schemas.microsoft.com/office/drawing/2014/main" id="{9A9481D3-4532-44A8-81BE-0C73F947D17A}"/>
              </a:ext>
            </a:extLst>
          </p:cNvPr>
          <p:cNvPicPr preferRelativeResize="0"/>
          <p:nvPr/>
        </p:nvPicPr>
        <p:blipFill>
          <a:blip r:embed="rId3">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401845318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AD9E3A-6491-9D3A-9C8D-B77F3BF6B505}"/>
              </a:ext>
            </a:extLst>
          </p:cNvPr>
          <p:cNvSpPr>
            <a:spLocks noGrp="1"/>
          </p:cNvSpPr>
          <p:nvPr>
            <p:ph type="title"/>
          </p:nvPr>
        </p:nvSpPr>
        <p:spPr/>
        <p:txBody>
          <a:bodyPr/>
          <a:lstStyle/>
          <a:p>
            <a:pPr algn="ctr"/>
            <a:r>
              <a:rPr lang="es-ES" dirty="0"/>
              <a:t>Líneas introductorias</a:t>
            </a:r>
          </a:p>
        </p:txBody>
      </p:sp>
      <p:sp>
        <p:nvSpPr>
          <p:cNvPr id="3" name="Marcador de contenido 2">
            <a:extLst>
              <a:ext uri="{FF2B5EF4-FFF2-40B4-BE49-F238E27FC236}">
                <a16:creationId xmlns:a16="http://schemas.microsoft.com/office/drawing/2014/main" id="{9AAF4D11-0752-6238-5372-91E44698B243}"/>
              </a:ext>
            </a:extLst>
          </p:cNvPr>
          <p:cNvSpPr>
            <a:spLocks noGrp="1"/>
          </p:cNvSpPr>
          <p:nvPr>
            <p:ph idx="1"/>
          </p:nvPr>
        </p:nvSpPr>
        <p:spPr>
          <a:xfrm>
            <a:off x="1097280" y="1845733"/>
            <a:ext cx="10058400" cy="4569815"/>
          </a:xfrm>
        </p:spPr>
        <p:txBody>
          <a:bodyPr>
            <a:normAutofit fontScale="47500" lnSpcReduction="20000"/>
          </a:bodyPr>
          <a:lstStyle/>
          <a:p>
            <a:r>
              <a:rPr lang="es-ES" sz="2900" b="1" dirty="0"/>
              <a:t>El franquismo tuvo en sus orígenes la violencia y la represión, siendo está sistémica </a:t>
            </a:r>
            <a:r>
              <a:rPr lang="es-ES" sz="2900" dirty="0"/>
              <a:t>(Aróstegui, 2012).</a:t>
            </a:r>
          </a:p>
          <a:p>
            <a:r>
              <a:rPr lang="es-ES" sz="2900" dirty="0"/>
              <a:t>Adquirió formas diferentes de violencia directa contra hombres y mujeres: </a:t>
            </a:r>
          </a:p>
          <a:p>
            <a:pPr lvl="1"/>
            <a:r>
              <a:rPr lang="es-ES" sz="2500" dirty="0"/>
              <a:t>fusilamientos, ejecuciones y enterramiento en fosas comunes, cárceles, campos de concentración, trabajos forzados, batallones disciplinarios, destacamentos penales…</a:t>
            </a:r>
          </a:p>
          <a:p>
            <a:r>
              <a:rPr lang="es-ES" sz="2900" dirty="0"/>
              <a:t>Otras formas fueron más sutiles: </a:t>
            </a:r>
          </a:p>
          <a:p>
            <a:pPr lvl="1"/>
            <a:r>
              <a:rPr lang="es-ES" sz="2500" dirty="0"/>
              <a:t>el hambre, el racionamiento, el terror impuesto por las fuerzas de seguridad del estado, las delaciones, la vigilancia, el robo de niños y niñas de los republicanos, el control, las políticas restrictivas de los derechos humanos…</a:t>
            </a:r>
          </a:p>
          <a:p>
            <a:r>
              <a:rPr lang="es-ES" sz="2900" dirty="0"/>
              <a:t>Fue una dictadura excluyente: </a:t>
            </a:r>
          </a:p>
          <a:p>
            <a:pPr lvl="1"/>
            <a:r>
              <a:rPr lang="es-ES" sz="2500" dirty="0"/>
              <a:t>obligó al exilio a la oposición, prohibió los partidos políticos y sindicatos, prohibió los medios de comunicación no afines a su ideología, impuso el silencio o la denigración a los vencidos, depuró a los funcionarios no afines, forzó al “exilio interior” a los republicanos que se quedaron en el país; incluso algunos decidieron por esconderse dando lugar a “los topos”….</a:t>
            </a:r>
          </a:p>
          <a:p>
            <a:r>
              <a:rPr lang="es-ES" sz="2900" dirty="0"/>
              <a:t>Una consecuencia del exilio fue que aquellos que se asentaron en Europa se vieron envueltos en la Segunda Guerra Mundial. </a:t>
            </a:r>
          </a:p>
          <a:p>
            <a:pPr lvl="1"/>
            <a:r>
              <a:rPr lang="es-ES" sz="2500" dirty="0"/>
              <a:t>Participaron al lado de las potencias democráticas en su lucha contra la Alemania nazi, lucharon en la resistencia francesa y en otros frentes europeos. Esta actitud provocó que fueran trasladados a los campos de concentración nazis, pasando a formar parte de los miles de muertos en </a:t>
            </a:r>
            <a:r>
              <a:rPr lang="es-ES" sz="2500" dirty="0" err="1"/>
              <a:t>Mauthaussen</a:t>
            </a:r>
            <a:r>
              <a:rPr lang="es-ES" sz="2500" dirty="0"/>
              <a:t>, Gusen, Dachau o Auschwitz. </a:t>
            </a:r>
          </a:p>
          <a:p>
            <a:r>
              <a:rPr lang="es-ES" sz="2900" dirty="0"/>
              <a:t>Fue una dictadura que se enriqueció a costa de los vencidos: se incautó de los bienes de partidos políticos y sindicatos, de los exiliados, de las empresas defensoras de la República….</a:t>
            </a:r>
          </a:p>
          <a:p>
            <a:r>
              <a:rPr lang="es-ES" sz="2900" dirty="0"/>
              <a:t>En los años sesenta y setenta continuó la represión contra la oposición antifranquista: </a:t>
            </a:r>
          </a:p>
          <a:p>
            <a:pPr lvl="1"/>
            <a:r>
              <a:rPr lang="es-ES" sz="2500" dirty="0"/>
              <a:t>creación del TOP, fusilamiento de Julián Grimau, persecución y torturas a los opositores del movimiento obrero y estudiantil… </a:t>
            </a:r>
          </a:p>
          <a:p>
            <a:r>
              <a:rPr lang="es-ES" sz="2900" dirty="0"/>
              <a:t>La ausencia de derechos humanos y la violencia duraron hasta el final de sus días.</a:t>
            </a:r>
          </a:p>
          <a:p>
            <a:endParaRPr lang="es-ES" dirty="0"/>
          </a:p>
        </p:txBody>
      </p:sp>
      <p:pic>
        <p:nvPicPr>
          <p:cNvPr id="4" name="Google Shape;84;p1">
            <a:extLst>
              <a:ext uri="{FF2B5EF4-FFF2-40B4-BE49-F238E27FC236}">
                <a16:creationId xmlns:a16="http://schemas.microsoft.com/office/drawing/2014/main" id="{33E1C956-56BD-C7B7-0438-590CB8B73C8C}"/>
              </a:ext>
            </a:extLst>
          </p:cNvPr>
          <p:cNvPicPr preferRelativeResize="0"/>
          <p:nvPr/>
        </p:nvPicPr>
        <p:blipFill>
          <a:blip r:embed="rId2">
            <a:alphaModFix/>
          </a:blip>
          <a:stretch>
            <a:fillRect/>
          </a:stretch>
        </p:blipFill>
        <p:spPr>
          <a:xfrm>
            <a:off x="10623876" y="6313483"/>
            <a:ext cx="1202475" cy="420875"/>
          </a:xfrm>
          <a:prstGeom prst="rect">
            <a:avLst/>
          </a:prstGeom>
          <a:noFill/>
          <a:ln>
            <a:noFill/>
          </a:ln>
        </p:spPr>
      </p:pic>
    </p:spTree>
    <p:extLst>
      <p:ext uri="{BB962C8B-B14F-4D97-AF65-F5344CB8AC3E}">
        <p14:creationId xmlns:p14="http://schemas.microsoft.com/office/powerpoint/2010/main" val="1056623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BD90DEB-CE01-3650-6D6D-5C531504891B}"/>
              </a:ext>
            </a:extLst>
          </p:cNvPr>
          <p:cNvSpPr>
            <a:spLocks noGrp="1"/>
          </p:cNvSpPr>
          <p:nvPr>
            <p:ph type="title"/>
          </p:nvPr>
        </p:nvSpPr>
        <p:spPr>
          <a:xfrm>
            <a:off x="6411685" y="634946"/>
            <a:ext cx="5569783" cy="1450757"/>
          </a:xfrm>
        </p:spPr>
        <p:txBody>
          <a:bodyPr>
            <a:normAutofit/>
          </a:bodyPr>
          <a:lstStyle/>
          <a:p>
            <a:r>
              <a:rPr lang="es-ES" sz="3400" dirty="0"/>
              <a:t>Internet una herramienta para difundir y cuantificar la represión franquista</a:t>
            </a:r>
          </a:p>
        </p:txBody>
      </p:sp>
      <p:pic>
        <p:nvPicPr>
          <p:cNvPr id="4" name="Imagen 3">
            <a:extLst>
              <a:ext uri="{FF2B5EF4-FFF2-40B4-BE49-F238E27FC236}">
                <a16:creationId xmlns:a16="http://schemas.microsoft.com/office/drawing/2014/main" id="{B6923AAE-675D-B50E-CEE6-5C64CA6092A9}"/>
              </a:ext>
            </a:extLst>
          </p:cNvPr>
          <p:cNvPicPr>
            <a:picLocks noChangeAspect="1"/>
          </p:cNvPicPr>
          <p:nvPr/>
        </p:nvPicPr>
        <p:blipFill>
          <a:blip r:embed="rId2"/>
          <a:stretch>
            <a:fillRect/>
          </a:stretch>
        </p:blipFill>
        <p:spPr>
          <a:xfrm>
            <a:off x="644373" y="777379"/>
            <a:ext cx="5451627" cy="3857025"/>
          </a:xfrm>
          <a:prstGeom prst="rect">
            <a:avLst/>
          </a:prstGeom>
        </p:spPr>
      </p:pic>
      <p:cxnSp>
        <p:nvCxnSpPr>
          <p:cNvPr id="11" name="Straight Connector 10">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E1AC67D6-1DA0-6C68-A1F0-3CD439F23C72}"/>
              </a:ext>
            </a:extLst>
          </p:cNvPr>
          <p:cNvSpPr>
            <a:spLocks noGrp="1"/>
          </p:cNvSpPr>
          <p:nvPr>
            <p:ph idx="1"/>
          </p:nvPr>
        </p:nvSpPr>
        <p:spPr>
          <a:xfrm>
            <a:off x="6411684" y="2198913"/>
            <a:ext cx="5127172" cy="4134915"/>
          </a:xfrm>
        </p:spPr>
        <p:txBody>
          <a:bodyPr>
            <a:normAutofit fontScale="92500"/>
          </a:bodyPr>
          <a:lstStyle/>
          <a:p>
            <a:r>
              <a:rPr lang="es-ES" sz="1700" dirty="0"/>
              <a:t>Existen un gran número de iniciativas que han usado la Red para poner a disposición de la ciudadanía datos que cuantifican la represión franquista. Algunos ejemplos:</a:t>
            </a:r>
          </a:p>
          <a:p>
            <a:pPr lvl="1"/>
            <a:r>
              <a:rPr lang="es-ES" sz="1300" dirty="0"/>
              <a:t>Todos los Nombres: </a:t>
            </a:r>
            <a:r>
              <a:rPr lang="es-ES" sz="1300" dirty="0">
                <a:hlinkClick r:id="rId3"/>
              </a:rPr>
              <a:t>https://todoslosnombres.org/</a:t>
            </a:r>
            <a:r>
              <a:rPr lang="es-ES" sz="1300" dirty="0"/>
              <a:t> </a:t>
            </a:r>
          </a:p>
          <a:p>
            <a:pPr lvl="1"/>
            <a:r>
              <a:rPr lang="es-ES" sz="1300" dirty="0" err="1"/>
              <a:t>Nomes</a:t>
            </a:r>
            <a:r>
              <a:rPr lang="es-ES" sz="1300" dirty="0"/>
              <a:t> e voces [Galicia]: </a:t>
            </a:r>
            <a:r>
              <a:rPr lang="es-ES" sz="1300" dirty="0">
                <a:hlinkClick r:id="rId4"/>
              </a:rPr>
              <a:t>http://www.nomesevoces.net/gl/</a:t>
            </a:r>
            <a:r>
              <a:rPr lang="es-ES" sz="1300" dirty="0"/>
              <a:t>  </a:t>
            </a:r>
          </a:p>
          <a:p>
            <a:pPr lvl="1"/>
            <a:r>
              <a:rPr lang="es-ES" sz="1300" dirty="0"/>
              <a:t>La Memoria recuperada. Víctimas de la guerra civil y la dictadura franquista en la Comunidad Valenciana: </a:t>
            </a:r>
            <a:r>
              <a:rPr lang="es-ES" sz="1300" dirty="0">
                <a:hlinkClick r:id="rId5"/>
              </a:rPr>
              <a:t>https://memoriarecuperada.ua.es/</a:t>
            </a:r>
            <a:endParaRPr lang="es-ES" sz="1300" dirty="0"/>
          </a:p>
          <a:p>
            <a:pPr lvl="1"/>
            <a:r>
              <a:rPr lang="es-ES" sz="1300" dirty="0"/>
              <a:t>Lista represaliados en La Rioja: </a:t>
            </a:r>
            <a:r>
              <a:rPr lang="es-ES" sz="1300" dirty="0">
                <a:hlinkClick r:id="rId6"/>
              </a:rPr>
              <a:t>https://www.larioja.org/memoria-historica/es/proyectos-singulares/listado-represaliados-rioja</a:t>
            </a:r>
            <a:r>
              <a:rPr lang="es-ES" sz="1300" dirty="0"/>
              <a:t> </a:t>
            </a:r>
          </a:p>
          <a:p>
            <a:pPr lvl="1"/>
            <a:r>
              <a:rPr lang="es-ES" sz="1300" dirty="0"/>
              <a:t>Víctimas de la Dictadura en Castilla-La Mancha: </a:t>
            </a:r>
            <a:r>
              <a:rPr lang="es-ES" sz="1300" dirty="0">
                <a:hlinkClick r:id="rId7"/>
              </a:rPr>
              <a:t>https://victimasdeladictadura.es/</a:t>
            </a:r>
            <a:r>
              <a:rPr lang="es-ES" sz="1300" dirty="0"/>
              <a:t> </a:t>
            </a:r>
          </a:p>
          <a:p>
            <a:pPr lvl="1"/>
            <a:r>
              <a:rPr lang="es-ES" sz="1300" dirty="0"/>
              <a:t>Colectivo Memoria y Libertad: Listados de víctimas del franquismo en Madrid, disponible en: </a:t>
            </a:r>
            <a:r>
              <a:rPr lang="es-ES" sz="1300" dirty="0">
                <a:hlinkClick r:id="rId8"/>
              </a:rPr>
              <a:t>http://www.memoria-ylibertad.org/listados</a:t>
            </a:r>
            <a:r>
              <a:rPr lang="es-ES" sz="1300" dirty="0"/>
              <a:t> </a:t>
            </a:r>
          </a:p>
          <a:p>
            <a:pPr lvl="1"/>
            <a:r>
              <a:rPr lang="es-ES" sz="1300" dirty="0"/>
              <a:t>ARMH. Buscador de víctimas: </a:t>
            </a:r>
            <a:r>
              <a:rPr lang="es-ES" sz="1300" dirty="0">
                <a:hlinkClick r:id="rId9"/>
              </a:rPr>
              <a:t>https://memoriahistorica.org.es/listados-de-victimas/</a:t>
            </a:r>
            <a:r>
              <a:rPr lang="es-ES" sz="1300" dirty="0"/>
              <a:t> </a:t>
            </a:r>
          </a:p>
          <a:p>
            <a:pPr lvl="1"/>
            <a:r>
              <a:rPr lang="en-US" sz="1300" dirty="0"/>
              <a:t>Portal PARES: </a:t>
            </a:r>
            <a:r>
              <a:rPr lang="en-US" sz="1300" dirty="0" err="1"/>
              <a:t>Víctimas</a:t>
            </a:r>
            <a:r>
              <a:rPr lang="en-US" sz="1300" dirty="0"/>
              <a:t> de la Guerra Civil y </a:t>
            </a:r>
            <a:r>
              <a:rPr lang="en-US" sz="1300" dirty="0" err="1"/>
              <a:t>represaliados</a:t>
            </a:r>
            <a:r>
              <a:rPr lang="en-US" sz="1300" dirty="0"/>
              <a:t> </a:t>
            </a:r>
            <a:r>
              <a:rPr lang="en-US" sz="1300" dirty="0" err="1"/>
              <a:t>por</a:t>
            </a:r>
            <a:r>
              <a:rPr lang="en-US" sz="1300" dirty="0"/>
              <a:t> </a:t>
            </a:r>
            <a:r>
              <a:rPr lang="en-US" sz="1300" dirty="0" err="1"/>
              <a:t>el</a:t>
            </a:r>
            <a:r>
              <a:rPr lang="en-US" sz="1300" dirty="0"/>
              <a:t> </a:t>
            </a:r>
            <a:r>
              <a:rPr lang="en-US" sz="1300" dirty="0" err="1"/>
              <a:t>Franquismo</a:t>
            </a:r>
            <a:r>
              <a:rPr lang="en-US" sz="1300" dirty="0"/>
              <a:t>,  </a:t>
            </a:r>
            <a:r>
              <a:rPr lang="en-US" sz="1300" dirty="0">
                <a:hlinkClick r:id="rId10"/>
              </a:rPr>
              <a:t>http://pares.mcu.es/victimasGCFPortal/staticContent.form?viewName=presentacion</a:t>
            </a:r>
            <a:r>
              <a:rPr lang="en-US" sz="1300" dirty="0"/>
              <a:t> </a:t>
            </a:r>
          </a:p>
          <a:p>
            <a:pPr lvl="1"/>
            <a:r>
              <a:rPr lang="en-US" sz="1300" dirty="0"/>
              <a:t>Institute of Human Rights: </a:t>
            </a:r>
            <a:r>
              <a:rPr lang="en-US" sz="1300" dirty="0">
                <a:hlinkClick r:id="rId11"/>
              </a:rPr>
              <a:t>https://ihr.world/es/</a:t>
            </a:r>
            <a:r>
              <a:rPr lang="en-US" sz="1300" dirty="0"/>
              <a:t> </a:t>
            </a:r>
          </a:p>
          <a:p>
            <a:pPr lvl="1"/>
            <a:endParaRPr lang="es-ES" sz="1100" dirty="0"/>
          </a:p>
          <a:p>
            <a:pPr marL="0" indent="0">
              <a:buNone/>
            </a:pPr>
            <a:endParaRPr lang="es-ES" sz="1300" dirty="0"/>
          </a:p>
          <a:p>
            <a:pPr lvl="1"/>
            <a:endParaRPr lang="es-ES" sz="1100" dirty="0"/>
          </a:p>
          <a:p>
            <a:pPr lvl="1"/>
            <a:endParaRPr lang="es-ES" sz="1100" dirty="0"/>
          </a:p>
          <a:p>
            <a:pPr lvl="1"/>
            <a:endParaRPr lang="es-ES" sz="1100" dirty="0"/>
          </a:p>
        </p:txBody>
      </p:sp>
      <p:sp>
        <p:nvSpPr>
          <p:cNvPr id="13" name="Rectangle 12">
            <a:extLst>
              <a:ext uri="{FF2B5EF4-FFF2-40B4-BE49-F238E27FC236}">
                <a16:creationId xmlns:a16="http://schemas.microsoft.com/office/drawing/2014/main" id="{6587DBF8-5C50-4034-8B79-FE54A01A8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E7A23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14720853-E885-4BE5-BFE2-24004CEF6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973A2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CuadroTexto 9">
            <a:extLst>
              <a:ext uri="{FF2B5EF4-FFF2-40B4-BE49-F238E27FC236}">
                <a16:creationId xmlns:a16="http://schemas.microsoft.com/office/drawing/2014/main" id="{945A52CF-AB8A-6C05-8180-0B69E7D23541}"/>
              </a:ext>
            </a:extLst>
          </p:cNvPr>
          <p:cNvSpPr txBox="1"/>
          <p:nvPr/>
        </p:nvSpPr>
        <p:spPr>
          <a:xfrm>
            <a:off x="478799" y="4539839"/>
            <a:ext cx="5775043" cy="646331"/>
          </a:xfrm>
          <a:prstGeom prst="rect">
            <a:avLst/>
          </a:prstGeom>
          <a:noFill/>
        </p:spPr>
        <p:txBody>
          <a:bodyPr wrap="square">
            <a:spAutoFit/>
          </a:bodyPr>
          <a:lstStyle/>
          <a:p>
            <a:r>
              <a:rPr lang="es-ES" sz="1200" dirty="0"/>
              <a:t>Fuente: Estadísticas de víctimas del franquismo por provincia y población: </a:t>
            </a:r>
            <a:r>
              <a:rPr lang="es-ES" sz="1200" dirty="0">
                <a:hlinkClick r:id="rId12"/>
              </a:rPr>
              <a:t>https://15mpedia.org/wiki/Estad%C3%ADsticas_de_v%C3%ADctimas_del_franquismo_por_provincia_y_poblaci%C3%B3n</a:t>
            </a:r>
            <a:r>
              <a:rPr lang="es-ES" sz="1200" dirty="0"/>
              <a:t> </a:t>
            </a:r>
          </a:p>
        </p:txBody>
      </p:sp>
      <p:pic>
        <p:nvPicPr>
          <p:cNvPr id="12" name="Google Shape;84;p1">
            <a:extLst>
              <a:ext uri="{FF2B5EF4-FFF2-40B4-BE49-F238E27FC236}">
                <a16:creationId xmlns:a16="http://schemas.microsoft.com/office/drawing/2014/main" id="{705CB261-F693-E101-7756-8B22F0DE1392}"/>
              </a:ext>
            </a:extLst>
          </p:cNvPr>
          <p:cNvPicPr preferRelativeResize="0"/>
          <p:nvPr/>
        </p:nvPicPr>
        <p:blipFill>
          <a:blip r:embed="rId13">
            <a:alphaModFix/>
          </a:blip>
          <a:stretch>
            <a:fillRect/>
          </a:stretch>
        </p:blipFill>
        <p:spPr>
          <a:xfrm>
            <a:off x="10652156" y="6399418"/>
            <a:ext cx="1202475" cy="420875"/>
          </a:xfrm>
          <a:prstGeom prst="rect">
            <a:avLst/>
          </a:prstGeom>
          <a:noFill/>
          <a:ln>
            <a:noFill/>
          </a:ln>
        </p:spPr>
      </p:pic>
    </p:spTree>
    <p:extLst>
      <p:ext uri="{BB962C8B-B14F-4D97-AF65-F5344CB8AC3E}">
        <p14:creationId xmlns:p14="http://schemas.microsoft.com/office/powerpoint/2010/main" val="3127532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42B6969-B657-A99C-829C-65630CFE4A06}"/>
              </a:ext>
            </a:extLst>
          </p:cNvPr>
          <p:cNvSpPr>
            <a:spLocks noGrp="1"/>
          </p:cNvSpPr>
          <p:nvPr>
            <p:ph type="title"/>
          </p:nvPr>
        </p:nvSpPr>
        <p:spPr>
          <a:xfrm>
            <a:off x="7859485" y="629033"/>
            <a:ext cx="3990457" cy="1450757"/>
          </a:xfrm>
        </p:spPr>
        <p:txBody>
          <a:bodyPr>
            <a:normAutofit/>
          </a:bodyPr>
          <a:lstStyle/>
          <a:p>
            <a:r>
              <a:rPr lang="es-ES" sz="2600" dirty="0"/>
              <a:t>Fusilamientos, fosas y campos de concentración: Lugares de Memoria </a:t>
            </a:r>
          </a:p>
        </p:txBody>
      </p:sp>
      <p:pic>
        <p:nvPicPr>
          <p:cNvPr id="4" name="Marcador de contenido 4">
            <a:extLst>
              <a:ext uri="{FF2B5EF4-FFF2-40B4-BE49-F238E27FC236}">
                <a16:creationId xmlns:a16="http://schemas.microsoft.com/office/drawing/2014/main" id="{7B604584-8092-80F3-086B-D714146C6646}"/>
              </a:ext>
            </a:extLst>
          </p:cNvPr>
          <p:cNvPicPr>
            <a:picLocks noChangeAspect="1"/>
          </p:cNvPicPr>
          <p:nvPr/>
        </p:nvPicPr>
        <p:blipFill rotWithShape="1">
          <a:blip r:embed="rId2"/>
          <a:srcRect l="2796" r="19191" b="-2"/>
          <a:stretch/>
        </p:blipFill>
        <p:spPr>
          <a:xfrm>
            <a:off x="645871" y="315376"/>
            <a:ext cx="6909801" cy="5314406"/>
          </a:xfrm>
          <a:prstGeom prst="rect">
            <a:avLst/>
          </a:prstGeom>
        </p:spPr>
      </p:pic>
      <p:cxnSp>
        <p:nvCxnSpPr>
          <p:cNvPr id="11" name="Straight Connector 10">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942913CA-5EA8-9FA2-01DD-57203994BF5C}"/>
              </a:ext>
            </a:extLst>
          </p:cNvPr>
          <p:cNvSpPr>
            <a:spLocks noGrp="1"/>
          </p:cNvSpPr>
          <p:nvPr>
            <p:ph idx="1"/>
          </p:nvPr>
        </p:nvSpPr>
        <p:spPr>
          <a:xfrm>
            <a:off x="7859485" y="2198913"/>
            <a:ext cx="3990457" cy="4135402"/>
          </a:xfrm>
        </p:spPr>
        <p:txBody>
          <a:bodyPr>
            <a:normAutofit/>
          </a:bodyPr>
          <a:lstStyle/>
          <a:p>
            <a:r>
              <a:rPr lang="es-ES" sz="1100" dirty="0"/>
              <a:t>Según los datos del gobierno, hay más de 140.000 víctimas inhumadas en 2.591 fosas que se encuentran repartidas a lo largo del territorio nacional.</a:t>
            </a:r>
          </a:p>
          <a:p>
            <a:pPr lvl="1"/>
            <a:r>
              <a:rPr lang="es-ES" sz="1100" dirty="0"/>
              <a:t>Un mapa aún incompleto: Véase: </a:t>
            </a:r>
            <a:r>
              <a:rPr lang="es-ES" sz="1100" dirty="0">
                <a:hlinkClick r:id="rId3"/>
              </a:rPr>
              <a:t>https://www.eldiario.es/sociedad/268-fosas-comunes-guerra-franquismo-madrid-no-estaban-mapa-oficial_1_8779519.html</a:t>
            </a:r>
            <a:r>
              <a:rPr lang="es-ES" sz="1100" dirty="0"/>
              <a:t> </a:t>
            </a:r>
          </a:p>
          <a:p>
            <a:r>
              <a:rPr lang="es-ES" sz="1100" dirty="0"/>
              <a:t>Igualmente, recogiendo la metáfora de Marcos Ana, España se convirtió en una inmensa prisión. Solamente en Campos de Concentración pasaron más de 700.000 personas durante la inmediata posguerra. </a:t>
            </a:r>
          </a:p>
          <a:p>
            <a:r>
              <a:rPr lang="es-ES" sz="1100" dirty="0"/>
              <a:t>Enlaces de interés:</a:t>
            </a:r>
          </a:p>
          <a:p>
            <a:pPr lvl="1"/>
            <a:r>
              <a:rPr lang="es-ES" sz="1100" dirty="0"/>
              <a:t>Gobierno de España, Ministerio de la Presidencia, de Relaciones con las Cortes y de la Memoria Democrática: “Mapa de Fosas”, </a:t>
            </a:r>
            <a:r>
              <a:rPr lang="es-ES" sz="1100" dirty="0">
                <a:hlinkClick r:id="rId4"/>
              </a:rPr>
              <a:t>https://www.mpr.gob.es/memoriademocratica/mapa-de-fosas/Paginas/index.aspx</a:t>
            </a:r>
            <a:r>
              <a:rPr lang="es-ES" sz="1100" dirty="0"/>
              <a:t>  </a:t>
            </a:r>
          </a:p>
          <a:p>
            <a:pPr lvl="1"/>
            <a:r>
              <a:rPr lang="es-ES" sz="1100" dirty="0"/>
              <a:t>Los campos de concentración de Franco: Mapas, datos, testimonios, fotografías…, </a:t>
            </a:r>
            <a:r>
              <a:rPr lang="es-ES" sz="1100" dirty="0">
                <a:hlinkClick r:id="rId5"/>
              </a:rPr>
              <a:t>http://www.loscamposdeconcentraciondefranco.es/</a:t>
            </a:r>
            <a:r>
              <a:rPr lang="es-ES" sz="1100" dirty="0"/>
              <a:t>  </a:t>
            </a:r>
          </a:p>
          <a:p>
            <a:pPr lvl="1"/>
            <a:r>
              <a:rPr lang="es-ES" sz="1100" dirty="0"/>
              <a:t>Eclipse Ciudadano (18 de noviembre de 2019) “Los campos de concentración de Franco”, </a:t>
            </a:r>
            <a:r>
              <a:rPr lang="es-ES" sz="1100" dirty="0">
                <a:hlinkClick r:id="rId6"/>
              </a:rPr>
              <a:t>https://www.youtube.com/watch?v=zx4UIJAYP_U</a:t>
            </a:r>
            <a:r>
              <a:rPr lang="es-ES" sz="1100" dirty="0"/>
              <a:t>  </a:t>
            </a:r>
          </a:p>
          <a:p>
            <a:endParaRPr lang="es-ES" sz="900" dirty="0"/>
          </a:p>
        </p:txBody>
      </p:sp>
      <p:sp>
        <p:nvSpPr>
          <p:cNvPr id="13" name="Rectangle 12">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Google Shape;84;p1">
            <a:extLst>
              <a:ext uri="{FF2B5EF4-FFF2-40B4-BE49-F238E27FC236}">
                <a16:creationId xmlns:a16="http://schemas.microsoft.com/office/drawing/2014/main" id="{93E88BA4-5A0A-CD65-CE58-1DA4F399BA52}"/>
              </a:ext>
            </a:extLst>
          </p:cNvPr>
          <p:cNvPicPr preferRelativeResize="0"/>
          <p:nvPr/>
        </p:nvPicPr>
        <p:blipFill>
          <a:blip r:embed="rId7">
            <a:alphaModFix/>
          </a:blip>
          <a:stretch>
            <a:fillRect/>
          </a:stretch>
        </p:blipFill>
        <p:spPr>
          <a:xfrm>
            <a:off x="10857065" y="6447524"/>
            <a:ext cx="1202475" cy="420875"/>
          </a:xfrm>
          <a:prstGeom prst="rect">
            <a:avLst/>
          </a:prstGeom>
          <a:noFill/>
          <a:ln>
            <a:noFill/>
          </a:ln>
        </p:spPr>
      </p:pic>
      <p:sp>
        <p:nvSpPr>
          <p:cNvPr id="5" name="Rectángulo 4">
            <a:extLst>
              <a:ext uri="{FF2B5EF4-FFF2-40B4-BE49-F238E27FC236}">
                <a16:creationId xmlns:a16="http://schemas.microsoft.com/office/drawing/2014/main" id="{3F6DB4FC-F24F-47F8-BE9B-5CCE7D5F74F9}"/>
              </a:ext>
            </a:extLst>
          </p:cNvPr>
          <p:cNvSpPr/>
          <p:nvPr/>
        </p:nvSpPr>
        <p:spPr>
          <a:xfrm>
            <a:off x="325728" y="5713502"/>
            <a:ext cx="7550085" cy="523220"/>
          </a:xfrm>
          <a:prstGeom prst="rect">
            <a:avLst/>
          </a:prstGeom>
        </p:spPr>
        <p:txBody>
          <a:bodyPr wrap="square">
            <a:spAutoFit/>
          </a:bodyPr>
          <a:lstStyle/>
          <a:p>
            <a:pPr lvl="1"/>
            <a:r>
              <a:rPr lang="es-ES" sz="1400" dirty="0"/>
              <a:t>Exposición virtual Lugares de Memoria: </a:t>
            </a:r>
            <a:r>
              <a:rPr lang="es-ES" sz="1400" dirty="0">
                <a:hlinkClick r:id="rId8"/>
              </a:rPr>
              <a:t>https://humanidadesdigitales.uc3m.es/s/hismedi-g/page/las-fosas-cartografia-y-enclaves-de-la-muerte</a:t>
            </a:r>
            <a:r>
              <a:rPr lang="es-ES" sz="1400" dirty="0"/>
              <a:t>  </a:t>
            </a:r>
          </a:p>
        </p:txBody>
      </p:sp>
    </p:spTree>
    <p:extLst>
      <p:ext uri="{BB962C8B-B14F-4D97-AF65-F5344CB8AC3E}">
        <p14:creationId xmlns:p14="http://schemas.microsoft.com/office/powerpoint/2010/main" val="1875153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36F1772-5B88-4687-974A-52C4564FF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4510B17-C0B9-BC61-9F75-A2D937495828}"/>
              </a:ext>
            </a:extLst>
          </p:cNvPr>
          <p:cNvSpPr>
            <a:spLocks noGrp="1"/>
          </p:cNvSpPr>
          <p:nvPr>
            <p:ph type="title"/>
          </p:nvPr>
        </p:nvSpPr>
        <p:spPr>
          <a:xfrm>
            <a:off x="5144679" y="634946"/>
            <a:ext cx="6405063" cy="1450757"/>
          </a:xfrm>
        </p:spPr>
        <p:txBody>
          <a:bodyPr>
            <a:normAutofit/>
          </a:bodyPr>
          <a:lstStyle/>
          <a:p>
            <a:pPr algn="ctr"/>
            <a:r>
              <a:rPr lang="es-ES" sz="3700" dirty="0"/>
              <a:t>Las cárceles, los trabajos forzados y los destacamentos penales </a:t>
            </a:r>
          </a:p>
        </p:txBody>
      </p:sp>
      <p:pic>
        <p:nvPicPr>
          <p:cNvPr id="6" name="Imagen 5" descr="Imagen en blanco y negro de una persona&#10;&#10;Descripción generada automáticamente con confianza baja">
            <a:extLst>
              <a:ext uri="{FF2B5EF4-FFF2-40B4-BE49-F238E27FC236}">
                <a16:creationId xmlns:a16="http://schemas.microsoft.com/office/drawing/2014/main" id="{BC3B6AD5-3150-818B-5267-DEE5D7CDC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99" y="768863"/>
            <a:ext cx="4020297" cy="2100605"/>
          </a:xfrm>
          <a:prstGeom prst="rect">
            <a:avLst/>
          </a:prstGeom>
        </p:spPr>
      </p:pic>
      <p:cxnSp>
        <p:nvCxnSpPr>
          <p:cNvPr id="13" name="Straight Connector 12">
            <a:extLst>
              <a:ext uri="{FF2B5EF4-FFF2-40B4-BE49-F238E27FC236}">
                <a16:creationId xmlns:a16="http://schemas.microsoft.com/office/drawing/2014/main" id="{FC2C99CD-8BCA-45F5-BA47-7A6D80CA89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0D21F341-C0E2-0B9D-7EB7-BEA7C90BB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99" y="3325461"/>
            <a:ext cx="4020296" cy="2261416"/>
          </a:xfrm>
          <a:prstGeom prst="rect">
            <a:avLst/>
          </a:prstGeom>
        </p:spPr>
      </p:pic>
      <p:sp>
        <p:nvSpPr>
          <p:cNvPr id="3" name="Marcador de contenido 2">
            <a:extLst>
              <a:ext uri="{FF2B5EF4-FFF2-40B4-BE49-F238E27FC236}">
                <a16:creationId xmlns:a16="http://schemas.microsoft.com/office/drawing/2014/main" id="{8FE16516-E52C-1F89-296F-C00762D6BA21}"/>
              </a:ext>
            </a:extLst>
          </p:cNvPr>
          <p:cNvSpPr>
            <a:spLocks noGrp="1"/>
          </p:cNvSpPr>
          <p:nvPr>
            <p:ph idx="1"/>
          </p:nvPr>
        </p:nvSpPr>
        <p:spPr>
          <a:xfrm>
            <a:off x="5144679" y="2198913"/>
            <a:ext cx="6789655" cy="4024139"/>
          </a:xfrm>
        </p:spPr>
        <p:txBody>
          <a:bodyPr>
            <a:normAutofit fontScale="92500" lnSpcReduction="20000"/>
          </a:bodyPr>
          <a:lstStyle/>
          <a:p>
            <a:r>
              <a:rPr lang="es-ES" sz="1500" dirty="0"/>
              <a:t>Características: masificación de prisiones; insalubridad; pésima alimentación y enfermedades. </a:t>
            </a:r>
          </a:p>
          <a:p>
            <a:r>
              <a:rPr lang="es-ES" sz="1500" dirty="0"/>
              <a:t>Trabajo esclavo para el franquismo (Destacamentos penales)</a:t>
            </a:r>
          </a:p>
          <a:p>
            <a:r>
              <a:rPr lang="es-ES" sz="1500" dirty="0"/>
              <a:t>Mujeres </a:t>
            </a:r>
            <a:r>
              <a:rPr lang="es-ES" sz="1500" dirty="0">
                <a:sym typeface="Wingdings" panose="05000000000000000000" pitchFamily="2" charset="2"/>
              </a:rPr>
              <a:t></a:t>
            </a:r>
            <a:r>
              <a:rPr lang="es-ES" sz="1500" dirty="0"/>
              <a:t> castigos específicos por representar modelos alternativos de mujer: rapado de pelo, ingesta de aceite de ricino, violación, escarnio público, chantaje emocional con los hijos</a:t>
            </a:r>
          </a:p>
          <a:p>
            <a:pPr lvl="1"/>
            <a:r>
              <a:rPr lang="es-ES" sz="1500" dirty="0"/>
              <a:t>Prisiones de mujeres: porcentajes de mortalidad mayores a las cárceles de varones. </a:t>
            </a:r>
          </a:p>
          <a:p>
            <a:pPr lvl="1"/>
            <a:r>
              <a:rPr lang="es-ES" sz="1500" dirty="0"/>
              <a:t>Auspiciados en la eugenesia de Vallejo Nájera.</a:t>
            </a:r>
          </a:p>
          <a:p>
            <a:r>
              <a:rPr lang="es-ES" sz="1500" dirty="0"/>
              <a:t>Algunos enlaces: </a:t>
            </a:r>
          </a:p>
          <a:p>
            <a:pPr lvl="1"/>
            <a:r>
              <a:rPr lang="es-ES" sz="1500" dirty="0"/>
              <a:t>CGT Cataluña (13 de noviembre de 2011), “Los presos del canal”, </a:t>
            </a:r>
            <a:r>
              <a:rPr lang="es-ES" sz="1500" dirty="0">
                <a:hlinkClick r:id="rId4"/>
              </a:rPr>
              <a:t>https://www.youtube.com/watch?v=hm5Lt_mSGVU</a:t>
            </a:r>
            <a:r>
              <a:rPr lang="es-ES" sz="1500" dirty="0"/>
              <a:t>  </a:t>
            </a:r>
          </a:p>
          <a:p>
            <a:pPr lvl="1"/>
            <a:r>
              <a:rPr lang="es-ES" sz="1500" dirty="0"/>
              <a:t>Marcel Camacho (6 de marzo de 2016), “Esclavos del franquismo Marcelino Camacho”, </a:t>
            </a:r>
            <a:r>
              <a:rPr lang="es-ES" sz="1500" dirty="0">
                <a:hlinkClick r:id="rId5"/>
              </a:rPr>
              <a:t>https://www.youtube.com/watch?v=9B2D-bedFNQ</a:t>
            </a:r>
            <a:r>
              <a:rPr lang="es-ES" sz="1500" dirty="0"/>
              <a:t>  </a:t>
            </a:r>
          </a:p>
          <a:p>
            <a:pPr lvl="1"/>
            <a:r>
              <a:rPr lang="es-ES" sz="1500" dirty="0"/>
              <a:t>Canal UNED (7 de mayo de 2005), “Testimonios de mujeres en las cárceles franquistas”, </a:t>
            </a:r>
            <a:r>
              <a:rPr lang="es-ES" sz="1500" dirty="0">
                <a:hlinkClick r:id="rId6"/>
              </a:rPr>
              <a:t>https://canal.uned.es/video/5a6f382bb1111fbd3a8b45d2</a:t>
            </a:r>
            <a:r>
              <a:rPr lang="es-ES" sz="1500" dirty="0"/>
              <a:t>   </a:t>
            </a:r>
          </a:p>
          <a:p>
            <a:pPr lvl="1"/>
            <a:r>
              <a:rPr lang="es-ES" sz="1500" dirty="0"/>
              <a:t>HISMEDI: “Cárceles de mujeres”, en Exposición virtual </a:t>
            </a:r>
            <a:r>
              <a:rPr lang="es-ES" sz="1500" i="1" dirty="0"/>
              <a:t>Las mujeres como agentes y protagonistas de la Historia y la Memoria Digital</a:t>
            </a:r>
            <a:r>
              <a:rPr lang="es-ES" sz="1500" dirty="0"/>
              <a:t>, </a:t>
            </a:r>
            <a:r>
              <a:rPr lang="es-ES" sz="1500" dirty="0">
                <a:hlinkClick r:id="rId7"/>
              </a:rPr>
              <a:t>https://humanidadesdigitales.uc3m.es/s/hismedi-g/page/carceles-de-mujeres</a:t>
            </a:r>
            <a:r>
              <a:rPr lang="es-ES" sz="1500" dirty="0"/>
              <a:t>  </a:t>
            </a:r>
          </a:p>
          <a:p>
            <a:pPr lvl="1"/>
            <a:endParaRPr lang="es-ES" sz="1000" dirty="0"/>
          </a:p>
        </p:txBody>
      </p:sp>
      <p:sp>
        <p:nvSpPr>
          <p:cNvPr id="15" name="Rectangle 14">
            <a:extLst>
              <a:ext uri="{FF2B5EF4-FFF2-40B4-BE49-F238E27FC236}">
                <a16:creationId xmlns:a16="http://schemas.microsoft.com/office/drawing/2014/main" id="{C7E8667B-49C4-4E47-AB3E-78AC18E95C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7FA34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8A1780B1-1435-4EBC-947B-9609953FD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4C554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CuadroTexto 11">
            <a:extLst>
              <a:ext uri="{FF2B5EF4-FFF2-40B4-BE49-F238E27FC236}">
                <a16:creationId xmlns:a16="http://schemas.microsoft.com/office/drawing/2014/main" id="{1F350C4E-082A-A512-F25C-F7D9CC94A6FC}"/>
              </a:ext>
            </a:extLst>
          </p:cNvPr>
          <p:cNvSpPr txBox="1"/>
          <p:nvPr/>
        </p:nvSpPr>
        <p:spPr>
          <a:xfrm>
            <a:off x="143797" y="2840088"/>
            <a:ext cx="6098458" cy="276999"/>
          </a:xfrm>
          <a:prstGeom prst="rect">
            <a:avLst/>
          </a:prstGeom>
          <a:noFill/>
        </p:spPr>
        <p:txBody>
          <a:bodyPr wrap="square">
            <a:spAutoFit/>
          </a:bodyPr>
          <a:lstStyle/>
          <a:p>
            <a:pPr lvl="1"/>
            <a:r>
              <a:rPr lang="es-ES" sz="1200" dirty="0"/>
              <a:t>Cárcel para mujeres de Les Corts: </a:t>
            </a:r>
            <a:r>
              <a:rPr lang="es-ES" sz="1200" dirty="0">
                <a:hlinkClick r:id="rId8"/>
              </a:rPr>
              <a:t>https://presodelescorts.org/es</a:t>
            </a:r>
            <a:r>
              <a:rPr lang="es-ES" sz="1200" dirty="0"/>
              <a:t>   </a:t>
            </a:r>
          </a:p>
        </p:txBody>
      </p:sp>
      <p:sp>
        <p:nvSpPr>
          <p:cNvPr id="14" name="CuadroTexto 13">
            <a:extLst>
              <a:ext uri="{FF2B5EF4-FFF2-40B4-BE49-F238E27FC236}">
                <a16:creationId xmlns:a16="http://schemas.microsoft.com/office/drawing/2014/main" id="{79B4FAD9-624F-C334-570F-10080D87E251}"/>
              </a:ext>
            </a:extLst>
          </p:cNvPr>
          <p:cNvSpPr txBox="1"/>
          <p:nvPr/>
        </p:nvSpPr>
        <p:spPr>
          <a:xfrm>
            <a:off x="530760" y="5601218"/>
            <a:ext cx="6098458" cy="461665"/>
          </a:xfrm>
          <a:prstGeom prst="rect">
            <a:avLst/>
          </a:prstGeom>
          <a:noFill/>
        </p:spPr>
        <p:txBody>
          <a:bodyPr wrap="square">
            <a:spAutoFit/>
          </a:bodyPr>
          <a:lstStyle/>
          <a:p>
            <a:r>
              <a:rPr lang="es-ES" sz="1200" dirty="0" err="1"/>
              <a:t>Memorizate</a:t>
            </a:r>
            <a:r>
              <a:rPr lang="es-ES" sz="1200" dirty="0"/>
              <a:t>: “Destacamentos Penales” </a:t>
            </a:r>
            <a:r>
              <a:rPr lang="es-ES" sz="1200" dirty="0">
                <a:hlinkClick r:id="rId9"/>
              </a:rPr>
              <a:t>https://twitter.com/Memorizate_/status/1509093105047416832</a:t>
            </a:r>
            <a:r>
              <a:rPr lang="es-ES" sz="1200" dirty="0"/>
              <a:t> </a:t>
            </a:r>
          </a:p>
        </p:txBody>
      </p:sp>
      <p:pic>
        <p:nvPicPr>
          <p:cNvPr id="16" name="Google Shape;84;p1">
            <a:extLst>
              <a:ext uri="{FF2B5EF4-FFF2-40B4-BE49-F238E27FC236}">
                <a16:creationId xmlns:a16="http://schemas.microsoft.com/office/drawing/2014/main" id="{329C3CCB-FBD9-999A-CCF0-00FA5E62039E}"/>
              </a:ext>
            </a:extLst>
          </p:cNvPr>
          <p:cNvPicPr preferRelativeResize="0"/>
          <p:nvPr/>
        </p:nvPicPr>
        <p:blipFill>
          <a:blip r:embed="rId10">
            <a:alphaModFix/>
          </a:blip>
          <a:stretch>
            <a:fillRect/>
          </a:stretch>
        </p:blipFill>
        <p:spPr>
          <a:xfrm>
            <a:off x="10948504" y="6437125"/>
            <a:ext cx="1202475" cy="420875"/>
          </a:xfrm>
          <a:prstGeom prst="rect">
            <a:avLst/>
          </a:prstGeom>
          <a:noFill/>
          <a:ln>
            <a:noFill/>
          </a:ln>
        </p:spPr>
      </p:pic>
    </p:spTree>
    <p:extLst>
      <p:ext uri="{BB962C8B-B14F-4D97-AF65-F5344CB8AC3E}">
        <p14:creationId xmlns:p14="http://schemas.microsoft.com/office/powerpoint/2010/main" val="2280501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837155-5FB8-4A96-864C-066D5C655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5918EE-77B5-4057-BB22-B9CE13905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80" cy="6858000"/>
          </a:xfrm>
          <a:prstGeom prst="rect">
            <a:avLst/>
          </a:prstGeom>
          <a:solidFill>
            <a:srgbClr val="63643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D34AF0F9-E71C-D9B4-C2EC-654FF9163987}"/>
              </a:ext>
            </a:extLst>
          </p:cNvPr>
          <p:cNvSpPr>
            <a:spLocks noGrp="1"/>
          </p:cNvSpPr>
          <p:nvPr>
            <p:ph type="title"/>
          </p:nvPr>
        </p:nvSpPr>
        <p:spPr>
          <a:xfrm>
            <a:off x="789676" y="516835"/>
            <a:ext cx="3325125" cy="1966169"/>
          </a:xfrm>
        </p:spPr>
        <p:txBody>
          <a:bodyPr>
            <a:normAutofit/>
          </a:bodyPr>
          <a:lstStyle/>
          <a:p>
            <a:r>
              <a:rPr lang="es-ES" sz="3600">
                <a:solidFill>
                  <a:srgbClr val="FFFFFF"/>
                </a:solidFill>
              </a:rPr>
              <a:t>Otra forma de violencia: los niños robados</a:t>
            </a:r>
          </a:p>
        </p:txBody>
      </p:sp>
      <p:sp>
        <p:nvSpPr>
          <p:cNvPr id="3" name="Marcador de contenido 2">
            <a:extLst>
              <a:ext uri="{FF2B5EF4-FFF2-40B4-BE49-F238E27FC236}">
                <a16:creationId xmlns:a16="http://schemas.microsoft.com/office/drawing/2014/main" id="{D446C4B7-4EB7-82BA-F242-8FAE01FE9B0C}"/>
              </a:ext>
            </a:extLst>
          </p:cNvPr>
          <p:cNvSpPr>
            <a:spLocks noGrp="1"/>
          </p:cNvSpPr>
          <p:nvPr>
            <p:ph idx="1"/>
          </p:nvPr>
        </p:nvSpPr>
        <p:spPr>
          <a:xfrm>
            <a:off x="789674" y="2516094"/>
            <a:ext cx="3325125" cy="4071742"/>
          </a:xfrm>
        </p:spPr>
        <p:txBody>
          <a:bodyPr>
            <a:normAutofit fontScale="92500"/>
          </a:bodyPr>
          <a:lstStyle/>
          <a:p>
            <a:r>
              <a:rPr lang="es-ES" sz="1400" dirty="0">
                <a:solidFill>
                  <a:srgbClr val="FFFFFF"/>
                </a:solidFill>
              </a:rPr>
              <a:t>Desde 1938 hasta 1990 más de 300.000 niños separados de sus familias. </a:t>
            </a:r>
          </a:p>
          <a:p>
            <a:r>
              <a:rPr lang="es-ES" sz="1400" dirty="0">
                <a:solidFill>
                  <a:srgbClr val="FFFFFF"/>
                </a:solidFill>
              </a:rPr>
              <a:t>En la posguerra: niños de madres republicanas que estaban en las cárceles franquistas, o de familias republicanas que habían fallecido en la guerra. Los niños eran educados por familias del régimen en unos valores totalmente opuestos al de sus progenitores. </a:t>
            </a:r>
          </a:p>
          <a:p>
            <a:r>
              <a:rPr lang="es-ES" sz="1400" dirty="0">
                <a:solidFill>
                  <a:srgbClr val="FFFFFF"/>
                </a:solidFill>
              </a:rPr>
              <a:t>Algunos enlaces:</a:t>
            </a:r>
          </a:p>
          <a:p>
            <a:pPr lvl="1"/>
            <a:r>
              <a:rPr lang="es-ES" sz="1400" dirty="0">
                <a:solidFill>
                  <a:srgbClr val="FFFFFF"/>
                </a:solidFill>
              </a:rPr>
              <a:t>Niños robados: hilo de Tweets explicando el fenómeno en @MESA_MH_LATINA (24 de abril de 2022), “Vidas robadas”, </a:t>
            </a:r>
            <a:r>
              <a:rPr lang="es-ES" sz="1400" dirty="0">
                <a:solidFill>
                  <a:srgbClr val="FFFFFF"/>
                </a:solidFill>
                <a:hlinkClick r:id="rId2"/>
              </a:rPr>
              <a:t>https://twitter.com/MESA_MH_LATINA/status/1518145322316451840</a:t>
            </a:r>
            <a:r>
              <a:rPr lang="es-ES" sz="1400" dirty="0">
                <a:solidFill>
                  <a:srgbClr val="FFFFFF"/>
                </a:solidFill>
              </a:rPr>
              <a:t>  </a:t>
            </a:r>
          </a:p>
          <a:p>
            <a:pPr lvl="1"/>
            <a:r>
              <a:rPr lang="es-ES" sz="1400" dirty="0">
                <a:solidFill>
                  <a:srgbClr val="FFFFFF"/>
                </a:solidFill>
              </a:rPr>
              <a:t>Canal UNED (17 de diciembre de 2014): “Niños robados”, Congreso Franquismo y represión: una perspectiva de género, </a:t>
            </a:r>
            <a:r>
              <a:rPr lang="es-ES" sz="1400" dirty="0">
                <a:solidFill>
                  <a:srgbClr val="FFFFFF"/>
                </a:solidFill>
                <a:hlinkClick r:id="rId3"/>
              </a:rPr>
              <a:t>https://canal.uned.es/video/5a6f79dab1111fce148b458b</a:t>
            </a:r>
            <a:r>
              <a:rPr lang="es-ES" sz="1400" dirty="0">
                <a:solidFill>
                  <a:srgbClr val="FFFFFF"/>
                </a:solidFill>
              </a:rPr>
              <a:t> </a:t>
            </a:r>
          </a:p>
        </p:txBody>
      </p:sp>
      <p:sp>
        <p:nvSpPr>
          <p:cNvPr id="14" name="Rectangle 13">
            <a:extLst>
              <a:ext uri="{FF2B5EF4-FFF2-40B4-BE49-F238E27FC236}">
                <a16:creationId xmlns:a16="http://schemas.microsoft.com/office/drawing/2014/main" id="{9DC7B070-A583-45C7-AF93-0E8F020E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272" y="0"/>
            <a:ext cx="64008" cy="6858000"/>
          </a:xfrm>
          <a:prstGeom prst="rect">
            <a:avLst/>
          </a:prstGeom>
          <a:solidFill>
            <a:srgbClr val="ADEE5B"/>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magen 3">
            <a:extLst>
              <a:ext uri="{FF2B5EF4-FFF2-40B4-BE49-F238E27FC236}">
                <a16:creationId xmlns:a16="http://schemas.microsoft.com/office/drawing/2014/main" id="{5C807C5E-75AE-711C-7E68-171131A9C204}"/>
              </a:ext>
            </a:extLst>
          </p:cNvPr>
          <p:cNvPicPr>
            <a:picLocks noChangeAspect="1"/>
          </p:cNvPicPr>
          <p:nvPr/>
        </p:nvPicPr>
        <p:blipFill>
          <a:blip r:embed="rId4"/>
          <a:stretch>
            <a:fillRect/>
          </a:stretch>
        </p:blipFill>
        <p:spPr>
          <a:xfrm>
            <a:off x="5938887" y="619049"/>
            <a:ext cx="4935596" cy="2726208"/>
          </a:xfrm>
          <a:prstGeom prst="rect">
            <a:avLst/>
          </a:prstGeom>
        </p:spPr>
      </p:pic>
      <p:pic>
        <p:nvPicPr>
          <p:cNvPr id="5" name="Imagen 4">
            <a:extLst>
              <a:ext uri="{FF2B5EF4-FFF2-40B4-BE49-F238E27FC236}">
                <a16:creationId xmlns:a16="http://schemas.microsoft.com/office/drawing/2014/main" id="{F64DE5E5-2A66-3FC9-E139-F23C5EFABE9C}"/>
              </a:ext>
            </a:extLst>
          </p:cNvPr>
          <p:cNvPicPr>
            <a:picLocks noChangeAspect="1"/>
          </p:cNvPicPr>
          <p:nvPr/>
        </p:nvPicPr>
        <p:blipFill>
          <a:blip r:embed="rId5"/>
          <a:stretch>
            <a:fillRect/>
          </a:stretch>
        </p:blipFill>
        <p:spPr>
          <a:xfrm>
            <a:off x="6035953" y="3517277"/>
            <a:ext cx="4838530" cy="2721674"/>
          </a:xfrm>
          <a:prstGeom prst="rect">
            <a:avLst/>
          </a:prstGeom>
        </p:spPr>
      </p:pic>
      <p:sp>
        <p:nvSpPr>
          <p:cNvPr id="6" name="CuadroTexto 5">
            <a:extLst>
              <a:ext uri="{FF2B5EF4-FFF2-40B4-BE49-F238E27FC236}">
                <a16:creationId xmlns:a16="http://schemas.microsoft.com/office/drawing/2014/main" id="{35E3C416-3203-132E-C0D4-688AAEA5B942}"/>
              </a:ext>
            </a:extLst>
          </p:cNvPr>
          <p:cNvSpPr txBox="1"/>
          <p:nvPr/>
        </p:nvSpPr>
        <p:spPr>
          <a:xfrm>
            <a:off x="6428298" y="6238951"/>
            <a:ext cx="4053840" cy="276999"/>
          </a:xfrm>
          <a:prstGeom prst="rect">
            <a:avLst/>
          </a:prstGeom>
          <a:noFill/>
        </p:spPr>
        <p:txBody>
          <a:bodyPr wrap="square" rtlCol="0">
            <a:spAutoFit/>
          </a:bodyPr>
          <a:lstStyle/>
          <a:p>
            <a:r>
              <a:rPr lang="es-ES" sz="1200" dirty="0"/>
              <a:t>Fuente: @Memorizate_ </a:t>
            </a:r>
            <a:r>
              <a:rPr lang="es-ES" sz="1200" dirty="0">
                <a:hlinkClick r:id="rId6"/>
              </a:rPr>
              <a:t>https://twitter.com/Memorizate_</a:t>
            </a:r>
            <a:r>
              <a:rPr lang="es-ES" sz="1200" dirty="0"/>
              <a:t> </a:t>
            </a:r>
          </a:p>
        </p:txBody>
      </p:sp>
      <p:pic>
        <p:nvPicPr>
          <p:cNvPr id="11" name="Google Shape;84;p1">
            <a:extLst>
              <a:ext uri="{FF2B5EF4-FFF2-40B4-BE49-F238E27FC236}">
                <a16:creationId xmlns:a16="http://schemas.microsoft.com/office/drawing/2014/main" id="{4430CFD0-999B-54FD-0E10-195004E169BC}"/>
              </a:ext>
            </a:extLst>
          </p:cNvPr>
          <p:cNvPicPr preferRelativeResize="0"/>
          <p:nvPr/>
        </p:nvPicPr>
        <p:blipFill>
          <a:blip r:embed="rId7">
            <a:alphaModFix/>
          </a:blip>
          <a:stretch>
            <a:fillRect/>
          </a:stretch>
        </p:blipFill>
        <p:spPr>
          <a:xfrm>
            <a:off x="10661582" y="6360959"/>
            <a:ext cx="1202475" cy="420875"/>
          </a:xfrm>
          <a:prstGeom prst="rect">
            <a:avLst/>
          </a:prstGeom>
          <a:noFill/>
          <a:ln>
            <a:noFill/>
          </a:ln>
        </p:spPr>
      </p:pic>
    </p:spTree>
    <p:extLst>
      <p:ext uri="{BB962C8B-B14F-4D97-AF65-F5344CB8AC3E}">
        <p14:creationId xmlns:p14="http://schemas.microsoft.com/office/powerpoint/2010/main" val="2169593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5D9616-832E-0EE5-8E98-DC87FA473036}"/>
              </a:ext>
            </a:extLst>
          </p:cNvPr>
          <p:cNvSpPr>
            <a:spLocks noGrp="1"/>
          </p:cNvSpPr>
          <p:nvPr>
            <p:ph type="title"/>
          </p:nvPr>
        </p:nvSpPr>
        <p:spPr/>
        <p:txBody>
          <a:bodyPr/>
          <a:lstStyle/>
          <a:p>
            <a:r>
              <a:rPr lang="es-ES" dirty="0"/>
              <a:t>Oposición al franquismo en la posguerra</a:t>
            </a:r>
          </a:p>
        </p:txBody>
      </p:sp>
      <p:graphicFrame>
        <p:nvGraphicFramePr>
          <p:cNvPr id="5" name="Marcador de contenido 2">
            <a:extLst>
              <a:ext uri="{FF2B5EF4-FFF2-40B4-BE49-F238E27FC236}">
                <a16:creationId xmlns:a16="http://schemas.microsoft.com/office/drawing/2014/main" id="{E01150E4-AE30-8507-D8E2-89169E09F78D}"/>
              </a:ext>
            </a:extLst>
          </p:cNvPr>
          <p:cNvGraphicFramePr>
            <a:graphicFrameLocks noGrp="1"/>
          </p:cNvGraphicFramePr>
          <p:nvPr>
            <p:ph idx="1"/>
            <p:extLst>
              <p:ext uri="{D42A27DB-BD31-4B8C-83A1-F6EECF244321}">
                <p14:modId xmlns:p14="http://schemas.microsoft.com/office/powerpoint/2010/main" val="4288636982"/>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oogle Shape;84;p1">
            <a:extLst>
              <a:ext uri="{FF2B5EF4-FFF2-40B4-BE49-F238E27FC236}">
                <a16:creationId xmlns:a16="http://schemas.microsoft.com/office/drawing/2014/main" id="{691768E9-2898-2C4D-5163-B1A1418B5ABE}"/>
              </a:ext>
            </a:extLst>
          </p:cNvPr>
          <p:cNvPicPr preferRelativeResize="0"/>
          <p:nvPr/>
        </p:nvPicPr>
        <p:blipFill>
          <a:blip r:embed="rId7">
            <a:alphaModFix/>
          </a:blip>
          <a:stretch>
            <a:fillRect/>
          </a:stretch>
        </p:blipFill>
        <p:spPr>
          <a:xfrm>
            <a:off x="10661582" y="6360959"/>
            <a:ext cx="1202475" cy="420875"/>
          </a:xfrm>
          <a:prstGeom prst="rect">
            <a:avLst/>
          </a:prstGeom>
          <a:noFill/>
          <a:ln>
            <a:noFill/>
          </a:ln>
        </p:spPr>
      </p:pic>
    </p:spTree>
    <p:extLst>
      <p:ext uri="{BB962C8B-B14F-4D97-AF65-F5344CB8AC3E}">
        <p14:creationId xmlns:p14="http://schemas.microsoft.com/office/powerpoint/2010/main" val="488104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5">
            <a:extLst>
              <a:ext uri="{FF2B5EF4-FFF2-40B4-BE49-F238E27FC236}">
                <a16:creationId xmlns:a16="http://schemas.microsoft.com/office/drawing/2014/main" id="{EE6D0A0E-AC19-415C-B3AE-96786F30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F11C4B4-933A-6D1E-E168-A4135E3BE0DA}"/>
              </a:ext>
            </a:extLst>
          </p:cNvPr>
          <p:cNvSpPr>
            <a:spLocks noGrp="1"/>
          </p:cNvSpPr>
          <p:nvPr>
            <p:ph type="title"/>
          </p:nvPr>
        </p:nvSpPr>
        <p:spPr>
          <a:xfrm>
            <a:off x="5144679" y="634946"/>
            <a:ext cx="6405063" cy="1113165"/>
          </a:xfrm>
        </p:spPr>
        <p:txBody>
          <a:bodyPr>
            <a:normAutofit fontScale="90000"/>
          </a:bodyPr>
          <a:lstStyle/>
          <a:p>
            <a:r>
              <a:rPr lang="es-ES" dirty="0"/>
              <a:t>La Guerrilla Antifranquista</a:t>
            </a:r>
          </a:p>
        </p:txBody>
      </p:sp>
      <p:pic>
        <p:nvPicPr>
          <p:cNvPr id="14" name="Marcador de contenido 3">
            <a:extLst>
              <a:ext uri="{FF2B5EF4-FFF2-40B4-BE49-F238E27FC236}">
                <a16:creationId xmlns:a16="http://schemas.microsoft.com/office/drawing/2014/main" id="{5439E10C-3420-6823-2424-FFC7B98B204A}"/>
              </a:ext>
            </a:extLst>
          </p:cNvPr>
          <p:cNvPicPr>
            <a:picLocks noChangeAspect="1"/>
          </p:cNvPicPr>
          <p:nvPr/>
        </p:nvPicPr>
        <p:blipFill rotWithShape="1">
          <a:blip r:embed="rId2"/>
          <a:srcRect l="35896" r="784" b="2"/>
          <a:stretch/>
        </p:blipFill>
        <p:spPr>
          <a:xfrm>
            <a:off x="608047" y="284765"/>
            <a:ext cx="4020297" cy="2476136"/>
          </a:xfrm>
          <a:prstGeom prst="rect">
            <a:avLst/>
          </a:prstGeom>
        </p:spPr>
      </p:pic>
      <p:cxnSp>
        <p:nvCxnSpPr>
          <p:cNvPr id="44" name="Straight Connector 37">
            <a:extLst>
              <a:ext uri="{FF2B5EF4-FFF2-40B4-BE49-F238E27FC236}">
                <a16:creationId xmlns:a16="http://schemas.microsoft.com/office/drawing/2014/main" id="{D4B6B151-91C6-4075-8FB3-43E838C2A9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Marcador de contenido 5">
            <a:extLst>
              <a:ext uri="{FF2B5EF4-FFF2-40B4-BE49-F238E27FC236}">
                <a16:creationId xmlns:a16="http://schemas.microsoft.com/office/drawing/2014/main" id="{DA1F49B4-BE58-6450-5141-B7AE30D3686C}"/>
              </a:ext>
            </a:extLst>
          </p:cNvPr>
          <p:cNvPicPr>
            <a:picLocks noChangeAspect="1"/>
          </p:cNvPicPr>
          <p:nvPr/>
        </p:nvPicPr>
        <p:blipFill rotWithShape="1">
          <a:blip r:embed="rId3">
            <a:extLst>
              <a:ext uri="{28A0092B-C50C-407E-A947-70E740481C1C}">
                <a14:useLocalDpi xmlns:a14="http://schemas.microsoft.com/office/drawing/2010/main" val="0"/>
              </a:ext>
            </a:extLst>
          </a:blip>
          <a:srcRect t="130" r="3" b="9959"/>
          <a:stretch/>
        </p:blipFill>
        <p:spPr>
          <a:xfrm>
            <a:off x="482124" y="2971942"/>
            <a:ext cx="4020296" cy="2476136"/>
          </a:xfrm>
          <a:prstGeom prst="rect">
            <a:avLst/>
          </a:prstGeom>
        </p:spPr>
      </p:pic>
      <p:sp>
        <p:nvSpPr>
          <p:cNvPr id="3" name="Marcador de contenido 2">
            <a:extLst>
              <a:ext uri="{FF2B5EF4-FFF2-40B4-BE49-F238E27FC236}">
                <a16:creationId xmlns:a16="http://schemas.microsoft.com/office/drawing/2014/main" id="{D5A8FD8D-68E8-5725-0CFD-F12560734924}"/>
              </a:ext>
            </a:extLst>
          </p:cNvPr>
          <p:cNvSpPr>
            <a:spLocks noGrp="1"/>
          </p:cNvSpPr>
          <p:nvPr>
            <p:ph idx="1"/>
          </p:nvPr>
        </p:nvSpPr>
        <p:spPr>
          <a:xfrm>
            <a:off x="5144679" y="2086189"/>
            <a:ext cx="7006300" cy="4136864"/>
          </a:xfrm>
        </p:spPr>
        <p:txBody>
          <a:bodyPr>
            <a:normAutofit/>
          </a:bodyPr>
          <a:lstStyle/>
          <a:p>
            <a:r>
              <a:rPr lang="es-ES" sz="1200" dirty="0"/>
              <a:t>Según avanzaba el Ejército sublevado, una parte significativa de la población civil se refugió en las montañas para huir de la represión franquista. Estos primeros grupos de huidos </a:t>
            </a:r>
            <a:r>
              <a:rPr lang="es-ES" sz="1200" dirty="0" err="1"/>
              <a:t>tuvieronn</a:t>
            </a:r>
            <a:r>
              <a:rPr lang="es-ES" sz="1200" dirty="0"/>
              <a:t> una acción fundamentalmente defensiva; en algunos lugares como en León y Galicia se organizaron políticamente, creando la Federación de Guerrillas León-Galicia en “la Ciudad de la Selva”:</a:t>
            </a:r>
          </a:p>
          <a:p>
            <a:pPr lvl="1"/>
            <a:r>
              <a:rPr lang="es-ES" sz="1100" dirty="0"/>
              <a:t>Recientemente se está estudiando arqueológicamente este asentamiento. Véase:  </a:t>
            </a:r>
          </a:p>
          <a:p>
            <a:pPr lvl="2"/>
            <a:r>
              <a:rPr lang="es-ES" sz="1100" b="0" dirty="0">
                <a:effectLst/>
                <a:latin typeface="Sanomat-Bold"/>
              </a:rPr>
              <a:t>“Es imposible entender la Ciudad de la Selva sin contextualizarla con lo que pasaba en la Segunda Guerra Mundial”, eldiario.es, 3 de septiembre de 2019, </a:t>
            </a:r>
            <a:r>
              <a:rPr lang="es-ES" sz="1100" dirty="0">
                <a:hlinkClick r:id="rId4"/>
              </a:rPr>
              <a:t>https://www.eldiario.es/galicia/ciudad-selva-segunda-guerra-mundial_1_1478842.html</a:t>
            </a:r>
            <a:r>
              <a:rPr lang="es-ES" sz="1100" dirty="0"/>
              <a:t> </a:t>
            </a:r>
          </a:p>
          <a:p>
            <a:pPr lvl="2"/>
            <a:r>
              <a:rPr lang="es-ES" sz="1100" dirty="0"/>
              <a:t>Sputnik </a:t>
            </a:r>
            <a:r>
              <a:rPr lang="es-ES" sz="1100" dirty="0" err="1"/>
              <a:t>Labrego</a:t>
            </a:r>
            <a:r>
              <a:rPr lang="es-ES" sz="1100" dirty="0"/>
              <a:t>: “Ciudad de la Selva” </a:t>
            </a:r>
            <a:r>
              <a:rPr lang="es-ES" sz="1100" dirty="0">
                <a:hlinkClick r:id="rId5"/>
              </a:rPr>
              <a:t>https://sputniklabrego.com/tag/ciudad-de-la-selva/</a:t>
            </a:r>
            <a:r>
              <a:rPr lang="es-ES" sz="1100" dirty="0"/>
              <a:t> </a:t>
            </a:r>
          </a:p>
          <a:p>
            <a:r>
              <a:rPr lang="es-ES" sz="1200" dirty="0"/>
              <a:t>Tras la liberación de París, la Agrupación de Guerrilleros Españoles (AGE), dirigida por el PCE, intentó penetrar en España para iniciar el inicio de la lucha guerrillera. La operación “Reconquista de España” fracasó y el clima internacional de Guerra Fría acabó con la esperanza de una lucha guerrillera en España.</a:t>
            </a:r>
          </a:p>
          <a:p>
            <a:r>
              <a:rPr lang="es-ES" sz="1200" dirty="0"/>
              <a:t>El sostenimiento de la lucha guerrillera no hubiera sido posible sin el trabajo de los puntos de apoyo y de la población civil, donde destacan las mujeres.  </a:t>
            </a:r>
          </a:p>
          <a:p>
            <a:r>
              <a:rPr lang="es-ES" sz="1200" dirty="0"/>
              <a:t>Algunos enlaces:</a:t>
            </a:r>
          </a:p>
          <a:p>
            <a:pPr lvl="1"/>
            <a:r>
              <a:rPr lang="es-ES" sz="1100" dirty="0"/>
              <a:t>HISMEDI: “’Enlaces’ Guerrilleros. Memoria digital de la resistencia antifranquista</a:t>
            </a:r>
            <a:r>
              <a:rPr lang="es-ES" sz="1100" dirty="0">
                <a:hlinkClick r:id="rId6"/>
              </a:rPr>
              <a:t>, https://humanidadesdigitales.uc3m.es/s/hismedi-g/page/-enlaces-guerrilleros-memoria-digital-de-la-resistencia-armada-al-franquismo</a:t>
            </a:r>
            <a:r>
              <a:rPr lang="es-ES" sz="1100" dirty="0"/>
              <a:t> </a:t>
            </a:r>
          </a:p>
          <a:p>
            <a:pPr lvl="1"/>
            <a:r>
              <a:rPr lang="es-ES" sz="1100" dirty="0" err="1"/>
              <a:t>RebeldeMule</a:t>
            </a:r>
            <a:r>
              <a:rPr lang="es-ES" sz="1100" dirty="0"/>
              <a:t>: Recopilación de películas y documentales sobre la guerrilla antifranquista, </a:t>
            </a:r>
            <a:r>
              <a:rPr lang="es-ES" sz="1100" dirty="0">
                <a:hlinkClick r:id="rId7"/>
              </a:rPr>
              <a:t>https://www.rebeldemule.org/foro/monografias/tema8873.html</a:t>
            </a:r>
            <a:r>
              <a:rPr lang="es-ES" sz="1100" dirty="0"/>
              <a:t> </a:t>
            </a:r>
          </a:p>
        </p:txBody>
      </p:sp>
      <p:sp>
        <p:nvSpPr>
          <p:cNvPr id="45" name="Rectangle 39">
            <a:extLst>
              <a:ext uri="{FF2B5EF4-FFF2-40B4-BE49-F238E27FC236}">
                <a16:creationId xmlns:a16="http://schemas.microsoft.com/office/drawing/2014/main" id="{59743FD2-096E-4E3C-B8A6-CC50548F4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AC87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10A17A06-682A-4722-93B3-03636927A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5B6A5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ángulo 25">
            <a:extLst>
              <a:ext uri="{FF2B5EF4-FFF2-40B4-BE49-F238E27FC236}">
                <a16:creationId xmlns:a16="http://schemas.microsoft.com/office/drawing/2014/main" id="{054DE444-05D1-466F-0DE6-C8BA6B692AA7}"/>
              </a:ext>
            </a:extLst>
          </p:cNvPr>
          <p:cNvSpPr/>
          <p:nvPr/>
        </p:nvSpPr>
        <p:spPr>
          <a:xfrm>
            <a:off x="482124" y="5593188"/>
            <a:ext cx="4020296" cy="707886"/>
          </a:xfrm>
          <a:prstGeom prst="rect">
            <a:avLst/>
          </a:prstGeom>
        </p:spPr>
        <p:txBody>
          <a:bodyPr wrap="square">
            <a:spAutoFit/>
          </a:bodyPr>
          <a:lstStyle/>
          <a:p>
            <a:pPr algn="just"/>
            <a:r>
              <a:rPr lang="es-ES" sz="1000" dirty="0"/>
              <a:t>Fuente: González Calleja, Eduardo y otros, (coord.), </a:t>
            </a:r>
            <a:r>
              <a:rPr lang="es-ES" sz="1000" i="1" dirty="0"/>
              <a:t>La España del siglo XX. Síntesis y materiales para su estudio</a:t>
            </a:r>
            <a:r>
              <a:rPr lang="es-ES" sz="1000" dirty="0"/>
              <a:t>, Alianza Editorial, Madrid, citando a Pro, J. y Rivero, M., Breve Atlas de Historia de España. Madrid: Alianza Editorial, 1999</a:t>
            </a:r>
            <a:endParaRPr lang="es-ES" sz="1200" dirty="0"/>
          </a:p>
        </p:txBody>
      </p:sp>
      <p:pic>
        <p:nvPicPr>
          <p:cNvPr id="28" name="Google Shape;84;p1">
            <a:extLst>
              <a:ext uri="{FF2B5EF4-FFF2-40B4-BE49-F238E27FC236}">
                <a16:creationId xmlns:a16="http://schemas.microsoft.com/office/drawing/2014/main" id="{4C85C60C-82A5-A752-ADD6-FE64CA040B72}"/>
              </a:ext>
            </a:extLst>
          </p:cNvPr>
          <p:cNvPicPr preferRelativeResize="0"/>
          <p:nvPr/>
        </p:nvPicPr>
        <p:blipFill>
          <a:blip r:embed="rId8">
            <a:alphaModFix/>
          </a:blip>
          <a:stretch>
            <a:fillRect/>
          </a:stretch>
        </p:blipFill>
        <p:spPr>
          <a:xfrm>
            <a:off x="10948504" y="6445579"/>
            <a:ext cx="1202475" cy="420875"/>
          </a:xfrm>
          <a:prstGeom prst="rect">
            <a:avLst/>
          </a:prstGeom>
          <a:noFill/>
          <a:ln>
            <a:noFill/>
          </a:ln>
        </p:spPr>
      </p:pic>
    </p:spTree>
    <p:extLst>
      <p:ext uri="{BB962C8B-B14F-4D97-AF65-F5344CB8AC3E}">
        <p14:creationId xmlns:p14="http://schemas.microsoft.com/office/powerpoint/2010/main" val="1913322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0">
            <a:extLst>
              <a:ext uri="{FF2B5EF4-FFF2-40B4-BE49-F238E27FC236}">
                <a16:creationId xmlns:a16="http://schemas.microsoft.com/office/drawing/2014/main" id="{EE6D0A0E-AC19-415C-B3AE-96786F30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DDEE403-0671-8DE3-6184-560523D104C0}"/>
              </a:ext>
            </a:extLst>
          </p:cNvPr>
          <p:cNvSpPr>
            <a:spLocks noGrp="1"/>
          </p:cNvSpPr>
          <p:nvPr>
            <p:ph type="title"/>
          </p:nvPr>
        </p:nvSpPr>
        <p:spPr>
          <a:xfrm>
            <a:off x="5144679" y="634946"/>
            <a:ext cx="6405063" cy="1450757"/>
          </a:xfrm>
        </p:spPr>
        <p:txBody>
          <a:bodyPr>
            <a:normAutofit/>
          </a:bodyPr>
          <a:lstStyle/>
          <a:p>
            <a:pPr algn="ctr"/>
            <a:r>
              <a:rPr lang="es-ES" dirty="0"/>
              <a:t>El Exilio republicano</a:t>
            </a:r>
          </a:p>
        </p:txBody>
      </p:sp>
      <p:pic>
        <p:nvPicPr>
          <p:cNvPr id="5" name="Imagen 4">
            <a:extLst>
              <a:ext uri="{FF2B5EF4-FFF2-40B4-BE49-F238E27FC236}">
                <a16:creationId xmlns:a16="http://schemas.microsoft.com/office/drawing/2014/main" id="{E4CDA4B6-4650-2C5B-3204-5A050F860F85}"/>
              </a:ext>
            </a:extLst>
          </p:cNvPr>
          <p:cNvPicPr>
            <a:picLocks noChangeAspect="1"/>
          </p:cNvPicPr>
          <p:nvPr/>
        </p:nvPicPr>
        <p:blipFill rotWithShape="1">
          <a:blip r:embed="rId2"/>
          <a:srcRect r="8671"/>
          <a:stretch/>
        </p:blipFill>
        <p:spPr>
          <a:xfrm>
            <a:off x="436471" y="122256"/>
            <a:ext cx="4327632" cy="2476136"/>
          </a:xfrm>
          <a:prstGeom prst="rect">
            <a:avLst/>
          </a:prstGeom>
        </p:spPr>
      </p:pic>
      <p:cxnSp>
        <p:nvCxnSpPr>
          <p:cNvPr id="30" name="Straight Connector 22">
            <a:extLst>
              <a:ext uri="{FF2B5EF4-FFF2-40B4-BE49-F238E27FC236}">
                <a16:creationId xmlns:a16="http://schemas.microsoft.com/office/drawing/2014/main" id="{D4B6B151-91C6-4075-8FB3-43E838C2A9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Marcador de contenido 3">
            <a:extLst>
              <a:ext uri="{FF2B5EF4-FFF2-40B4-BE49-F238E27FC236}">
                <a16:creationId xmlns:a16="http://schemas.microsoft.com/office/drawing/2014/main" id="{F5EE7B0E-3BEB-10F9-FC18-65FFF58A9298}"/>
              </a:ext>
            </a:extLst>
          </p:cNvPr>
          <p:cNvPicPr>
            <a:picLocks noChangeAspect="1"/>
          </p:cNvPicPr>
          <p:nvPr/>
        </p:nvPicPr>
        <p:blipFill rotWithShape="1">
          <a:blip r:embed="rId3"/>
          <a:srcRect r="18821" b="3"/>
          <a:stretch/>
        </p:blipFill>
        <p:spPr>
          <a:xfrm>
            <a:off x="322709" y="2749499"/>
            <a:ext cx="4555155" cy="2805561"/>
          </a:xfrm>
          <a:prstGeom prst="rect">
            <a:avLst/>
          </a:prstGeom>
        </p:spPr>
      </p:pic>
      <p:sp>
        <p:nvSpPr>
          <p:cNvPr id="3" name="Marcador de contenido 2">
            <a:extLst>
              <a:ext uri="{FF2B5EF4-FFF2-40B4-BE49-F238E27FC236}">
                <a16:creationId xmlns:a16="http://schemas.microsoft.com/office/drawing/2014/main" id="{58F0FF7B-3C53-874A-0063-01B07709E198}"/>
              </a:ext>
            </a:extLst>
          </p:cNvPr>
          <p:cNvSpPr>
            <a:spLocks noGrp="1"/>
          </p:cNvSpPr>
          <p:nvPr>
            <p:ph idx="1"/>
          </p:nvPr>
        </p:nvSpPr>
        <p:spPr>
          <a:xfrm>
            <a:off x="5189154" y="2198914"/>
            <a:ext cx="7002846" cy="4024140"/>
          </a:xfrm>
        </p:spPr>
        <p:txBody>
          <a:bodyPr>
            <a:normAutofit/>
          </a:bodyPr>
          <a:lstStyle/>
          <a:p>
            <a:r>
              <a:rPr lang="es-ES" sz="1600" dirty="0">
                <a:latin typeface="Arial" panose="020B0604020202020204" pitchFamily="34" charset="0"/>
              </a:rPr>
              <a:t>Primeros movimientos de republicanos se produjeron en los meses iniciales de la guerra, con la ocupación de las ciudades por las tropas rebeldes. </a:t>
            </a:r>
          </a:p>
          <a:p>
            <a:r>
              <a:rPr lang="es-ES" sz="1600" b="0" i="0" dirty="0">
                <a:effectLst/>
                <a:latin typeface="Arial" panose="020B0604020202020204" pitchFamily="34" charset="0"/>
              </a:rPr>
              <a:t>A comienzos de 1939 salieron los últimos republicanos con destino a Francia, México, la URSS y otras naciones que les dieron acogida con ciertos requisitos y con un trato desigual. </a:t>
            </a:r>
          </a:p>
          <a:p>
            <a:r>
              <a:rPr lang="es-ES" sz="1600" b="0" i="0" dirty="0">
                <a:effectLst/>
                <a:latin typeface="Arial" panose="020B0604020202020204" pitchFamily="34" charset="0"/>
              </a:rPr>
              <a:t>Se calcula que del aproximadamente medio millón de exiliados, volvieron la mitad en la primavera y verano de 1939 confiados en que nada les pasaría.</a:t>
            </a:r>
          </a:p>
          <a:p>
            <a:r>
              <a:rPr lang="es-ES" sz="1600" dirty="0">
                <a:latin typeface="Arial" panose="020B0604020202020204" pitchFamily="34" charset="0"/>
              </a:rPr>
              <a:t>Algunos enlaces:</a:t>
            </a:r>
          </a:p>
          <a:p>
            <a:pPr lvl="1"/>
            <a:r>
              <a:rPr lang="es-ES" sz="1600" b="0" i="0" dirty="0" err="1">
                <a:effectLst/>
                <a:latin typeface="Arial" panose="020B0604020202020204" pitchFamily="34" charset="0"/>
              </a:rPr>
              <a:t>Memorizate</a:t>
            </a:r>
            <a:r>
              <a:rPr lang="es-ES" sz="1600" b="0" i="0" dirty="0">
                <a:effectLst/>
                <a:latin typeface="Arial" panose="020B0604020202020204" pitchFamily="34" charset="0"/>
              </a:rPr>
              <a:t>: Exilio Cultural: </a:t>
            </a:r>
            <a:r>
              <a:rPr lang="es-ES" sz="1600" b="0" i="0" dirty="0">
                <a:effectLst/>
                <a:latin typeface="Arial" panose="020B0604020202020204" pitchFamily="34" charset="0"/>
                <a:hlinkClick r:id="rId4"/>
              </a:rPr>
              <a:t>https://twitter.com/Memorizate_/status/1503662804003438594</a:t>
            </a:r>
            <a:r>
              <a:rPr lang="es-ES" sz="1600" b="0" i="0" dirty="0">
                <a:effectLst/>
                <a:latin typeface="Arial" panose="020B0604020202020204" pitchFamily="34" charset="0"/>
              </a:rPr>
              <a:t> </a:t>
            </a:r>
          </a:p>
          <a:p>
            <a:pPr lvl="1"/>
            <a:r>
              <a:rPr lang="es-ES" sz="1600" dirty="0" err="1">
                <a:latin typeface="Arial" panose="020B0604020202020204" pitchFamily="34" charset="0"/>
              </a:rPr>
              <a:t>e-xiliad@s</a:t>
            </a:r>
            <a:r>
              <a:rPr lang="es-ES" sz="1600" dirty="0">
                <a:latin typeface="Arial" panose="020B0604020202020204" pitchFamily="34" charset="0"/>
              </a:rPr>
              <a:t>: </a:t>
            </a:r>
            <a:r>
              <a:rPr lang="es-ES" sz="1600" dirty="0">
                <a:latin typeface="Arial" panose="020B0604020202020204" pitchFamily="34" charset="0"/>
                <a:hlinkClick r:id="rId5"/>
              </a:rPr>
              <a:t>https://exiliadosrepublicanos.info/</a:t>
            </a:r>
            <a:r>
              <a:rPr lang="es-ES" sz="1600" dirty="0">
                <a:latin typeface="Arial" panose="020B0604020202020204" pitchFamily="34" charset="0"/>
              </a:rPr>
              <a:t> </a:t>
            </a:r>
            <a:endParaRPr lang="es-ES" sz="1600" b="0" i="0" dirty="0">
              <a:effectLst/>
              <a:latin typeface="Arial" panose="020B0604020202020204" pitchFamily="34" charset="0"/>
            </a:endParaRPr>
          </a:p>
          <a:p>
            <a:pPr lvl="1"/>
            <a:endParaRPr lang="es-ES" sz="1300" b="0" i="0" dirty="0">
              <a:effectLst/>
              <a:latin typeface="Arial" panose="020B0604020202020204" pitchFamily="34" charset="0"/>
            </a:endParaRPr>
          </a:p>
        </p:txBody>
      </p:sp>
      <p:sp>
        <p:nvSpPr>
          <p:cNvPr id="31" name="Rectangle 24">
            <a:extLst>
              <a:ext uri="{FF2B5EF4-FFF2-40B4-BE49-F238E27FC236}">
                <a16:creationId xmlns:a16="http://schemas.microsoft.com/office/drawing/2014/main" id="{59743FD2-096E-4E3C-B8A6-CC50548F4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44DE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26">
            <a:extLst>
              <a:ext uri="{FF2B5EF4-FFF2-40B4-BE49-F238E27FC236}">
                <a16:creationId xmlns:a16="http://schemas.microsoft.com/office/drawing/2014/main" id="{10A17A06-682A-4722-93B3-03636927A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5F949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Google Shape;84;p1">
            <a:extLst>
              <a:ext uri="{FF2B5EF4-FFF2-40B4-BE49-F238E27FC236}">
                <a16:creationId xmlns:a16="http://schemas.microsoft.com/office/drawing/2014/main" id="{88F229D2-9350-5253-5E31-3C28CA97AD14}"/>
              </a:ext>
            </a:extLst>
          </p:cNvPr>
          <p:cNvPicPr preferRelativeResize="0"/>
          <p:nvPr/>
        </p:nvPicPr>
        <p:blipFill>
          <a:blip r:embed="rId6">
            <a:alphaModFix/>
          </a:blip>
          <a:stretch>
            <a:fillRect/>
          </a:stretch>
        </p:blipFill>
        <p:spPr>
          <a:xfrm>
            <a:off x="10989524" y="6418962"/>
            <a:ext cx="1202475" cy="420875"/>
          </a:xfrm>
          <a:prstGeom prst="rect">
            <a:avLst/>
          </a:prstGeom>
          <a:noFill/>
          <a:ln>
            <a:noFill/>
          </a:ln>
        </p:spPr>
      </p:pic>
      <p:sp>
        <p:nvSpPr>
          <p:cNvPr id="7" name="Rectángulo 6">
            <a:extLst>
              <a:ext uri="{FF2B5EF4-FFF2-40B4-BE49-F238E27FC236}">
                <a16:creationId xmlns:a16="http://schemas.microsoft.com/office/drawing/2014/main" id="{B2961238-1E8C-437A-B0DB-911358898211}"/>
              </a:ext>
            </a:extLst>
          </p:cNvPr>
          <p:cNvSpPr/>
          <p:nvPr/>
        </p:nvSpPr>
        <p:spPr>
          <a:xfrm>
            <a:off x="241296" y="5555060"/>
            <a:ext cx="6310331" cy="738664"/>
          </a:xfrm>
          <a:prstGeom prst="rect">
            <a:avLst/>
          </a:prstGeom>
        </p:spPr>
        <p:txBody>
          <a:bodyPr wrap="square">
            <a:spAutoFit/>
          </a:bodyPr>
          <a:lstStyle/>
          <a:p>
            <a:r>
              <a:rPr lang="es-ES" sz="1400" dirty="0">
                <a:latin typeface="Arial" panose="020B0604020202020204" pitchFamily="34" charset="0"/>
              </a:rPr>
              <a:t>Exposición virtual sobre el exilio: </a:t>
            </a:r>
            <a:r>
              <a:rPr lang="es-ES" sz="1400" dirty="0">
                <a:latin typeface="Arial" panose="020B0604020202020204" pitchFamily="34" charset="0"/>
                <a:hlinkClick r:id="rId7"/>
              </a:rPr>
              <a:t>https://humanidadesdigitales.uc3m.es/s/hismedi-g/page/el-exilio-republicano-la-representacion-de-un-fenomeno-singular</a:t>
            </a:r>
            <a:r>
              <a:rPr lang="es-ES" sz="1400" dirty="0">
                <a:latin typeface="Arial" panose="020B0604020202020204" pitchFamily="34" charset="0"/>
              </a:rPr>
              <a:t> </a:t>
            </a:r>
            <a:endParaRPr lang="es-ES" sz="1400" dirty="0"/>
          </a:p>
        </p:txBody>
      </p:sp>
    </p:spTree>
    <p:extLst>
      <p:ext uri="{BB962C8B-B14F-4D97-AF65-F5344CB8AC3E}">
        <p14:creationId xmlns:p14="http://schemas.microsoft.com/office/powerpoint/2010/main" val="1174417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F26F4E4-2C2E-8683-90C3-ACC3D39D441F}"/>
              </a:ext>
            </a:extLst>
          </p:cNvPr>
          <p:cNvSpPr>
            <a:spLocks noGrp="1"/>
          </p:cNvSpPr>
          <p:nvPr>
            <p:ph type="title"/>
          </p:nvPr>
        </p:nvSpPr>
        <p:spPr>
          <a:xfrm>
            <a:off x="4974771" y="634946"/>
            <a:ext cx="6574972" cy="1450757"/>
          </a:xfrm>
        </p:spPr>
        <p:txBody>
          <a:bodyPr>
            <a:normAutofit/>
          </a:bodyPr>
          <a:lstStyle/>
          <a:p>
            <a:r>
              <a:rPr lang="es-ES" sz="4400"/>
              <a:t>Republicanos y republicanas en campos nazis</a:t>
            </a:r>
          </a:p>
        </p:txBody>
      </p:sp>
      <p:cxnSp>
        <p:nvCxnSpPr>
          <p:cNvPr id="15" name="Straight Connector 14">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Marcador de contenido 5">
            <a:extLst>
              <a:ext uri="{FF2B5EF4-FFF2-40B4-BE49-F238E27FC236}">
                <a16:creationId xmlns:a16="http://schemas.microsoft.com/office/drawing/2014/main" id="{B188E171-CB6F-53BC-EBA2-2E5786733245}"/>
              </a:ext>
            </a:extLst>
          </p:cNvPr>
          <p:cNvSpPr>
            <a:spLocks noGrp="1"/>
          </p:cNvSpPr>
          <p:nvPr>
            <p:ph idx="1"/>
          </p:nvPr>
        </p:nvSpPr>
        <p:spPr>
          <a:xfrm>
            <a:off x="4974769" y="2085703"/>
            <a:ext cx="7077825" cy="4503632"/>
          </a:xfrm>
        </p:spPr>
        <p:txBody>
          <a:bodyPr>
            <a:normAutofit fontScale="92500" lnSpcReduction="20000"/>
          </a:bodyPr>
          <a:lstStyle/>
          <a:p>
            <a:r>
              <a:rPr lang="es-ES" sz="1400" b="0" i="0" dirty="0">
                <a:effectLst/>
              </a:rPr>
              <a:t>Muchos republicanos exiliados fueron recluidos en campos de concentración en Francia. Algunos acabaron engrosando los campos </a:t>
            </a:r>
            <a:r>
              <a:rPr lang="es-ES" sz="1400" dirty="0"/>
              <a:t>de exterminio de la Alemania Nazi.</a:t>
            </a:r>
          </a:p>
          <a:p>
            <a:r>
              <a:rPr lang="es-ES" sz="1400" dirty="0"/>
              <a:t>Las Amicales se encargan de preservar su memoria.</a:t>
            </a:r>
          </a:p>
          <a:p>
            <a:pPr lvl="1"/>
            <a:r>
              <a:rPr lang="es-ES" sz="1400" dirty="0"/>
              <a:t>Amical de </a:t>
            </a:r>
            <a:r>
              <a:rPr lang="es-ES" sz="1400" dirty="0" err="1"/>
              <a:t>Mathausen</a:t>
            </a:r>
            <a:r>
              <a:rPr lang="es-ES" sz="1400" dirty="0"/>
              <a:t>: </a:t>
            </a:r>
            <a:r>
              <a:rPr lang="es-ES" sz="1400" dirty="0">
                <a:hlinkClick r:id="rId2"/>
              </a:rPr>
              <a:t>http://amical-mauthausen.org/</a:t>
            </a:r>
            <a:r>
              <a:rPr lang="es-ES" sz="1400" dirty="0"/>
              <a:t> </a:t>
            </a:r>
          </a:p>
          <a:p>
            <a:pPr lvl="1"/>
            <a:r>
              <a:rPr lang="it-IT" sz="1400" dirty="0"/>
              <a:t>Amical Ravensbrück: </a:t>
            </a:r>
            <a:r>
              <a:rPr lang="it-IT" sz="1400" dirty="0">
                <a:hlinkClick r:id="rId3"/>
              </a:rPr>
              <a:t>https://www.amicalravensbruck.org/</a:t>
            </a:r>
            <a:r>
              <a:rPr lang="it-IT" sz="1400" dirty="0"/>
              <a:t>  </a:t>
            </a:r>
          </a:p>
          <a:p>
            <a:r>
              <a:rPr lang="it-IT" sz="1400" dirty="0"/>
              <a:t>Acciones conmemorativas: Proyecto Stolpersteine</a:t>
            </a:r>
          </a:p>
          <a:p>
            <a:pPr lvl="1"/>
            <a:r>
              <a:rPr lang="it-IT" sz="1400" dirty="0"/>
              <a:t>Instalación de placas conemorativas a las víctimas de los campos de exterminio en el suelo de su último domicilio. Su autor es el artista Gunter Demnig. Actualmente se han repartido más de 100.000 piedras por distintos países de Europa. </a:t>
            </a:r>
          </a:p>
          <a:p>
            <a:pPr lvl="1"/>
            <a:r>
              <a:rPr lang="it-IT" sz="1400" dirty="0"/>
              <a:t>Hilo de Twitter resumiendo el Proyecto Stolpersteine: </a:t>
            </a:r>
            <a:r>
              <a:rPr lang="it-IT" sz="1400" dirty="0">
                <a:hlinkClick r:id="rId4"/>
              </a:rPr>
              <a:t>https://twitter.com/Yosoycorra/status/1535140524511875072</a:t>
            </a:r>
            <a:r>
              <a:rPr lang="it-IT" sz="1400" dirty="0"/>
              <a:t> </a:t>
            </a:r>
          </a:p>
          <a:p>
            <a:pPr lvl="1"/>
            <a:r>
              <a:rPr lang="it-IT" sz="1400" dirty="0"/>
              <a:t>Página web del Proyecto </a:t>
            </a:r>
            <a:r>
              <a:rPr lang="it-IT" sz="1400" dirty="0">
                <a:hlinkClick r:id="rId5"/>
              </a:rPr>
              <a:t>https://www.stolpersteine.eu/</a:t>
            </a:r>
            <a:r>
              <a:rPr lang="it-IT" sz="1400" dirty="0"/>
              <a:t>. </a:t>
            </a:r>
          </a:p>
          <a:p>
            <a:pPr lvl="1"/>
            <a:r>
              <a:rPr lang="it-IT" sz="1400" dirty="0"/>
              <a:t>Cuentas de Twitter: </a:t>
            </a:r>
            <a:r>
              <a:rPr lang="it-IT" sz="1400" dirty="0">
                <a:hlinkClick r:id="rId6"/>
              </a:rPr>
              <a:t>https://twitter.com/_Stolpersteine_</a:t>
            </a:r>
            <a:r>
              <a:rPr lang="it-IT" sz="1400" dirty="0"/>
              <a:t> ; </a:t>
            </a:r>
            <a:r>
              <a:rPr lang="it-IT" sz="1400" dirty="0">
                <a:hlinkClick r:id="rId7"/>
              </a:rPr>
              <a:t>https://twitter.com/stolpersteinees</a:t>
            </a:r>
            <a:r>
              <a:rPr lang="it-IT" sz="1400" dirty="0"/>
              <a:t>; </a:t>
            </a:r>
            <a:r>
              <a:rPr lang="it-IT" sz="1400" dirty="0">
                <a:hlinkClick r:id="rId8"/>
              </a:rPr>
              <a:t>https://twitter.com/IStolpersteine</a:t>
            </a:r>
            <a:r>
              <a:rPr lang="it-IT" sz="1400" dirty="0"/>
              <a:t> </a:t>
            </a:r>
          </a:p>
          <a:p>
            <a:r>
              <a:rPr lang="it-IT" sz="1600" dirty="0"/>
              <a:t>Otros enlaces:  </a:t>
            </a:r>
          </a:p>
          <a:p>
            <a:pPr lvl="1"/>
            <a:r>
              <a:rPr lang="es-ES" sz="1400" dirty="0"/>
              <a:t>Deportados: </a:t>
            </a:r>
            <a:r>
              <a:rPr lang="es-ES" sz="1400" dirty="0">
                <a:hlinkClick r:id="rId9"/>
              </a:rPr>
              <a:t>http://deportados.es/</a:t>
            </a:r>
            <a:r>
              <a:rPr lang="es-ES" sz="1400" dirty="0"/>
              <a:t> </a:t>
            </a:r>
            <a:endParaRPr lang="es-ES" sz="1400" dirty="0">
              <a:hlinkClick r:id="rId10"/>
            </a:endParaRPr>
          </a:p>
          <a:p>
            <a:pPr lvl="1"/>
            <a:r>
              <a:rPr lang="es-ES" sz="1400" dirty="0"/>
              <a:t>HISMEDI: “Los campos nazis: destino de miles de republicanos”, en </a:t>
            </a:r>
            <a:r>
              <a:rPr lang="es-ES" sz="1400" dirty="0">
                <a:solidFill>
                  <a:prstClr val="black"/>
                </a:solidFill>
              </a:rPr>
              <a:t>Exposición virtual sobre el exilio: </a:t>
            </a:r>
            <a:r>
              <a:rPr lang="es-ES" sz="1400" dirty="0">
                <a:solidFill>
                  <a:prstClr val="black"/>
                </a:solidFill>
                <a:hlinkClick r:id="rId11"/>
              </a:rPr>
              <a:t>https://humanidadesdigitales.uc3m.es/s/hismedi-g/page/los-campos-nazis-destino-de-miles-de-republicanos</a:t>
            </a:r>
            <a:r>
              <a:rPr lang="es-ES" sz="1400" dirty="0">
                <a:solidFill>
                  <a:prstClr val="black"/>
                </a:solidFill>
              </a:rPr>
              <a:t> </a:t>
            </a:r>
          </a:p>
          <a:p>
            <a:pPr lvl="1"/>
            <a:r>
              <a:rPr lang="es-ES" sz="1400" dirty="0" err="1"/>
              <a:t>Mº</a:t>
            </a:r>
            <a:r>
              <a:rPr lang="es-ES" sz="1400" dirty="0"/>
              <a:t> de Cultura y Deporte. Portal PARES: “Españoles deportados a campos de concentración nazis”: </a:t>
            </a:r>
            <a:r>
              <a:rPr lang="es-ES" sz="1400" dirty="0">
                <a:hlinkClick r:id="rId10"/>
              </a:rPr>
              <a:t>http://pares.mcu.es/Deportados/servlets/ServletController</a:t>
            </a:r>
            <a:r>
              <a:rPr lang="es-ES" sz="1400" dirty="0"/>
              <a:t> </a:t>
            </a:r>
          </a:p>
          <a:p>
            <a:pPr lvl="1"/>
            <a:endParaRPr lang="it-IT" sz="1400" dirty="0"/>
          </a:p>
          <a:p>
            <a:pPr lvl="1"/>
            <a:endParaRPr lang="es-ES" sz="1400" dirty="0"/>
          </a:p>
        </p:txBody>
      </p:sp>
      <p:sp>
        <p:nvSpPr>
          <p:cNvPr id="17" name="Rectangle 16">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uadroTexto 8">
            <a:extLst>
              <a:ext uri="{FF2B5EF4-FFF2-40B4-BE49-F238E27FC236}">
                <a16:creationId xmlns:a16="http://schemas.microsoft.com/office/drawing/2014/main" id="{01D4292F-0353-7452-E7B2-E664749A7CAF}"/>
              </a:ext>
            </a:extLst>
          </p:cNvPr>
          <p:cNvSpPr txBox="1"/>
          <p:nvPr/>
        </p:nvSpPr>
        <p:spPr>
          <a:xfrm>
            <a:off x="562509" y="5559228"/>
            <a:ext cx="4412259" cy="430887"/>
          </a:xfrm>
          <a:prstGeom prst="rect">
            <a:avLst/>
          </a:prstGeom>
          <a:noFill/>
        </p:spPr>
        <p:txBody>
          <a:bodyPr wrap="square" rtlCol="0">
            <a:spAutoFit/>
          </a:bodyPr>
          <a:lstStyle/>
          <a:p>
            <a:r>
              <a:rPr lang="it-IT" sz="1100" dirty="0"/>
              <a:t>Imagen:</a:t>
            </a:r>
            <a:r>
              <a:rPr lang="es-ES" sz="1100" dirty="0">
                <a:hlinkClick r:id="rId8"/>
              </a:rPr>
              <a:t> @</a:t>
            </a:r>
            <a:r>
              <a:rPr lang="es-ES" sz="1100" dirty="0" err="1">
                <a:hlinkClick r:id="rId8"/>
              </a:rPr>
              <a:t>Istolpersteine</a:t>
            </a:r>
            <a:r>
              <a:rPr lang="es-ES" sz="1100" dirty="0"/>
              <a:t>  22 de mayo de 2022</a:t>
            </a:r>
            <a:r>
              <a:rPr lang="it-IT" sz="1100" dirty="0"/>
              <a:t> </a:t>
            </a:r>
            <a:r>
              <a:rPr lang="it-IT" sz="1100" dirty="0">
                <a:hlinkClick r:id="rId12"/>
              </a:rPr>
              <a:t>https://twitter.com/IStolpersteine/status/1528643041279594496</a:t>
            </a:r>
            <a:r>
              <a:rPr lang="it-IT" sz="1100" dirty="0"/>
              <a:t> </a:t>
            </a:r>
            <a:endParaRPr lang="es-ES" sz="1100" dirty="0"/>
          </a:p>
        </p:txBody>
      </p:sp>
      <p:pic>
        <p:nvPicPr>
          <p:cNvPr id="14" name="Google Shape;84;p1">
            <a:extLst>
              <a:ext uri="{FF2B5EF4-FFF2-40B4-BE49-F238E27FC236}">
                <a16:creationId xmlns:a16="http://schemas.microsoft.com/office/drawing/2014/main" id="{417280F1-9806-3B8B-0249-C724D552231F}"/>
              </a:ext>
            </a:extLst>
          </p:cNvPr>
          <p:cNvPicPr preferRelativeResize="0"/>
          <p:nvPr/>
        </p:nvPicPr>
        <p:blipFill>
          <a:blip r:embed="rId13">
            <a:alphaModFix/>
          </a:blip>
          <a:stretch>
            <a:fillRect/>
          </a:stretch>
        </p:blipFill>
        <p:spPr>
          <a:xfrm>
            <a:off x="10850119" y="6400800"/>
            <a:ext cx="1202475" cy="420875"/>
          </a:xfrm>
          <a:prstGeom prst="rect">
            <a:avLst/>
          </a:prstGeom>
          <a:noFill/>
          <a:ln>
            <a:noFill/>
          </a:ln>
        </p:spPr>
      </p:pic>
      <p:pic>
        <p:nvPicPr>
          <p:cNvPr id="7" name="Imagen 6">
            <a:extLst>
              <a:ext uri="{FF2B5EF4-FFF2-40B4-BE49-F238E27FC236}">
                <a16:creationId xmlns:a16="http://schemas.microsoft.com/office/drawing/2014/main" id="{468D3987-C4C1-4C47-AAB1-E4D92C7CF09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4045" y="810710"/>
            <a:ext cx="4650723" cy="4650723"/>
          </a:xfrm>
          <a:prstGeom prst="rect">
            <a:avLst/>
          </a:prstGeom>
        </p:spPr>
      </p:pic>
    </p:spTree>
    <p:extLst>
      <p:ext uri="{BB962C8B-B14F-4D97-AF65-F5344CB8AC3E}">
        <p14:creationId xmlns:p14="http://schemas.microsoft.com/office/powerpoint/2010/main" val="3627518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6D0A0E-AC19-415C-B3AE-96786F30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9734C66-BBD2-BC85-41CC-B02BE7DB6D49}"/>
              </a:ext>
            </a:extLst>
          </p:cNvPr>
          <p:cNvSpPr>
            <a:spLocks noGrp="1"/>
          </p:cNvSpPr>
          <p:nvPr>
            <p:ph type="title"/>
          </p:nvPr>
        </p:nvSpPr>
        <p:spPr>
          <a:xfrm>
            <a:off x="5144679" y="634946"/>
            <a:ext cx="6799082" cy="1450757"/>
          </a:xfrm>
        </p:spPr>
        <p:txBody>
          <a:bodyPr>
            <a:normAutofit/>
          </a:bodyPr>
          <a:lstStyle/>
          <a:p>
            <a:pPr algn="ctr"/>
            <a:r>
              <a:rPr lang="es-ES" sz="3400" dirty="0"/>
              <a:t>El Franquismo continua practicando la violencia durante toda su existencia</a:t>
            </a:r>
          </a:p>
        </p:txBody>
      </p:sp>
      <p:pic>
        <p:nvPicPr>
          <p:cNvPr id="5" name="Imagen 4">
            <a:extLst>
              <a:ext uri="{FF2B5EF4-FFF2-40B4-BE49-F238E27FC236}">
                <a16:creationId xmlns:a16="http://schemas.microsoft.com/office/drawing/2014/main" id="{9C70950F-037E-7936-A9DB-3DA84D73BF0B}"/>
              </a:ext>
            </a:extLst>
          </p:cNvPr>
          <p:cNvPicPr>
            <a:picLocks noChangeAspect="1"/>
          </p:cNvPicPr>
          <p:nvPr/>
        </p:nvPicPr>
        <p:blipFill rotWithShape="1">
          <a:blip r:embed="rId2"/>
          <a:srcRect t="828" r="-2" b="-2"/>
          <a:stretch/>
        </p:blipFill>
        <p:spPr>
          <a:xfrm>
            <a:off x="633999" y="581098"/>
            <a:ext cx="4020297" cy="2476136"/>
          </a:xfrm>
          <a:prstGeom prst="rect">
            <a:avLst/>
          </a:prstGeom>
        </p:spPr>
      </p:pic>
      <p:cxnSp>
        <p:nvCxnSpPr>
          <p:cNvPr id="12" name="Straight Connector 11">
            <a:extLst>
              <a:ext uri="{FF2B5EF4-FFF2-40B4-BE49-F238E27FC236}">
                <a16:creationId xmlns:a16="http://schemas.microsoft.com/office/drawing/2014/main" id="{D4B6B151-91C6-4075-8FB3-43E838C2A9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114DAE71-327D-E5E0-5753-742DD8F8CF79}"/>
              </a:ext>
            </a:extLst>
          </p:cNvPr>
          <p:cNvPicPr>
            <a:picLocks noChangeAspect="1"/>
          </p:cNvPicPr>
          <p:nvPr/>
        </p:nvPicPr>
        <p:blipFill rotWithShape="1">
          <a:blip r:embed="rId3"/>
          <a:srcRect t="26596" r="-3" b="10327"/>
          <a:stretch/>
        </p:blipFill>
        <p:spPr>
          <a:xfrm>
            <a:off x="633999" y="3218101"/>
            <a:ext cx="4020296" cy="2476136"/>
          </a:xfrm>
          <a:prstGeom prst="rect">
            <a:avLst/>
          </a:prstGeom>
        </p:spPr>
      </p:pic>
      <p:sp>
        <p:nvSpPr>
          <p:cNvPr id="3" name="Marcador de contenido 2">
            <a:extLst>
              <a:ext uri="{FF2B5EF4-FFF2-40B4-BE49-F238E27FC236}">
                <a16:creationId xmlns:a16="http://schemas.microsoft.com/office/drawing/2014/main" id="{471F9A3C-E51F-67B5-A141-8E7B5A399396}"/>
              </a:ext>
            </a:extLst>
          </p:cNvPr>
          <p:cNvSpPr>
            <a:spLocks noGrp="1"/>
          </p:cNvSpPr>
          <p:nvPr>
            <p:ph idx="1"/>
          </p:nvPr>
        </p:nvSpPr>
        <p:spPr>
          <a:xfrm>
            <a:off x="5144679" y="2198913"/>
            <a:ext cx="6799082" cy="4024003"/>
          </a:xfrm>
        </p:spPr>
        <p:txBody>
          <a:bodyPr>
            <a:normAutofit fontScale="70000" lnSpcReduction="20000"/>
          </a:bodyPr>
          <a:lstStyle/>
          <a:p>
            <a:r>
              <a:rPr lang="es-ES" sz="1800" dirty="0"/>
              <a:t>Presencia paulatina de la oposición antifranquista: movimiento obrero, estudiantil y vecinal. Destaca el empuje del PCE al calor de su nueva política de “Reconciliación Nacional” y la incorporación de nuevos actores políticos a la lucha antifranquista.</a:t>
            </a:r>
          </a:p>
          <a:p>
            <a:pPr lvl="1"/>
            <a:r>
              <a:rPr lang="es-ES" sz="1500" dirty="0"/>
              <a:t>Francisco Erice: “'Franco, no; Asturias, sí'. Sobre las huelgas mineras de Asturias. Hacia la Huelga Política (septiembre de 1962)”, </a:t>
            </a:r>
            <a:r>
              <a:rPr lang="es-ES" sz="1500" i="1" dirty="0"/>
              <a:t>Mundo Obrero</a:t>
            </a:r>
            <a:r>
              <a:rPr lang="es-ES" sz="1500" dirty="0"/>
              <a:t>. Documentos de un Centenario</a:t>
            </a:r>
          </a:p>
          <a:p>
            <a:pPr lvl="2"/>
            <a:r>
              <a:rPr lang="es-ES" sz="1600" dirty="0">
                <a:hlinkClick r:id="rId4"/>
              </a:rPr>
              <a:t>https://www.mundoobrero.es/pl.php?id=11833</a:t>
            </a:r>
            <a:r>
              <a:rPr lang="es-ES" sz="1600" dirty="0"/>
              <a:t>    </a:t>
            </a:r>
          </a:p>
          <a:p>
            <a:pPr lvl="1"/>
            <a:r>
              <a:rPr lang="es-ES" sz="1500" dirty="0"/>
              <a:t>Jordi Sancho Galán: “Fundación del </a:t>
            </a:r>
            <a:r>
              <a:rPr lang="es-ES" sz="1500" dirty="0" err="1"/>
              <a:t>Sindicat</a:t>
            </a:r>
            <a:r>
              <a:rPr lang="es-ES" sz="1500" dirty="0"/>
              <a:t> </a:t>
            </a:r>
            <a:r>
              <a:rPr lang="es-ES" sz="1500" dirty="0" err="1"/>
              <a:t>Democràtic</a:t>
            </a:r>
            <a:r>
              <a:rPr lang="es-ES" sz="1500" dirty="0"/>
              <a:t> </a:t>
            </a:r>
            <a:r>
              <a:rPr lang="es-ES" sz="1500" dirty="0" err="1"/>
              <a:t>d’Estudiants</a:t>
            </a:r>
            <a:r>
              <a:rPr lang="es-ES" sz="1500" dirty="0"/>
              <a:t> de la </a:t>
            </a:r>
            <a:r>
              <a:rPr lang="es-ES" sz="1500" dirty="0" err="1"/>
              <a:t>Universitat</a:t>
            </a:r>
            <a:r>
              <a:rPr lang="es-ES" sz="1500" dirty="0"/>
              <a:t> de Barcelona (SDEUB), marzo de 1966. Declaración de Principios y Manifiesto”, </a:t>
            </a:r>
            <a:r>
              <a:rPr lang="es-ES" sz="1500" i="1" dirty="0"/>
              <a:t>Mundo Obrero</a:t>
            </a:r>
            <a:r>
              <a:rPr lang="es-ES" sz="1500" dirty="0"/>
              <a:t>. Documentos de un Centenario</a:t>
            </a:r>
          </a:p>
          <a:p>
            <a:pPr lvl="2"/>
            <a:r>
              <a:rPr lang="es-ES" sz="1600" dirty="0">
                <a:hlinkClick r:id="rId5"/>
              </a:rPr>
              <a:t>https://www.mundoobrero.es/pl.php?id=12080</a:t>
            </a:r>
            <a:r>
              <a:rPr lang="es-ES" sz="1600" dirty="0"/>
              <a:t>  </a:t>
            </a:r>
          </a:p>
          <a:p>
            <a:r>
              <a:rPr lang="es-ES" sz="1800" dirty="0"/>
              <a:t>El caso más paradigmático: la ejecución de Julián Grimau. Algunos enlaces:</a:t>
            </a:r>
          </a:p>
          <a:p>
            <a:pPr lvl="1"/>
            <a:r>
              <a:rPr lang="es-ES" dirty="0"/>
              <a:t>Juan José del Águila (9 de septiembre de 2013): “Resumen del artículo Julián Grimau, crimen de Estado”, Blog Justicia y Dictadura: </a:t>
            </a:r>
            <a:r>
              <a:rPr lang="es-ES" dirty="0">
                <a:hlinkClick r:id="rId6"/>
              </a:rPr>
              <a:t>https://justiciaydictadura.com/resumen-del-articulo-julian-grimau-crimen-de-estado/</a:t>
            </a:r>
            <a:r>
              <a:rPr lang="es-ES" dirty="0"/>
              <a:t>  </a:t>
            </a:r>
          </a:p>
          <a:p>
            <a:pPr lvl="1"/>
            <a:r>
              <a:rPr lang="es-ES" dirty="0"/>
              <a:t>Juan José del Águila (s/f): “Brigada Político Social”, Blog Justicia y Dictadura: </a:t>
            </a:r>
            <a:r>
              <a:rPr lang="es-ES" dirty="0">
                <a:hlinkClick r:id="rId7"/>
              </a:rPr>
              <a:t>https://justiciaydictadura.com/el-blog/brigada-politico-social/</a:t>
            </a:r>
            <a:r>
              <a:rPr lang="es-ES" dirty="0"/>
              <a:t>  </a:t>
            </a:r>
          </a:p>
          <a:p>
            <a:pPr lvl="1"/>
            <a:r>
              <a:rPr lang="es-ES" dirty="0"/>
              <a:t>Juan José del Águila (s/f): “Tribunal de Orden Público”, Blog Justicia y Dictadura: </a:t>
            </a:r>
            <a:r>
              <a:rPr lang="es-ES" dirty="0">
                <a:hlinkClick r:id="rId8"/>
              </a:rPr>
              <a:t>https://justiciaydictadura.com/el-blog/top/</a:t>
            </a:r>
            <a:r>
              <a:rPr lang="es-ES" dirty="0"/>
              <a:t>  </a:t>
            </a:r>
          </a:p>
          <a:p>
            <a:pPr lvl="1"/>
            <a:r>
              <a:rPr lang="es-ES" dirty="0"/>
              <a:t>Partido Comunista de España (26 de abril de 2013): “Declaraciones de María Luisa Suarez sobre el juicio a Julián Grimau”, </a:t>
            </a:r>
            <a:r>
              <a:rPr lang="es-ES" dirty="0">
                <a:hlinkClick r:id="rId9"/>
              </a:rPr>
              <a:t>https://www.youtube.com/watch?v=l3hWk3WFEKg</a:t>
            </a:r>
            <a:r>
              <a:rPr lang="es-ES" dirty="0"/>
              <a:t>  </a:t>
            </a:r>
          </a:p>
          <a:p>
            <a:pPr lvl="1"/>
            <a:r>
              <a:rPr lang="es-ES" dirty="0"/>
              <a:t>Grupo de Investigación de Historia Social (s/f): “El caso de Julián Grimau”, </a:t>
            </a:r>
            <a:r>
              <a:rPr lang="es-ES" dirty="0">
                <a:hlinkClick r:id="rId10"/>
              </a:rPr>
              <a:t>https://www.youtube.com/watch?v=hswYi-HX9-0</a:t>
            </a:r>
            <a:r>
              <a:rPr lang="es-ES" dirty="0"/>
              <a:t>  </a:t>
            </a:r>
          </a:p>
          <a:p>
            <a:pPr lvl="1"/>
            <a:endParaRPr lang="es-ES" sz="1100" dirty="0"/>
          </a:p>
          <a:p>
            <a:pPr lvl="1"/>
            <a:endParaRPr lang="es-ES" sz="1100" dirty="0"/>
          </a:p>
          <a:p>
            <a:endParaRPr lang="es-ES" sz="1100" dirty="0"/>
          </a:p>
        </p:txBody>
      </p:sp>
      <p:sp>
        <p:nvSpPr>
          <p:cNvPr id="14" name="Rectangle 13">
            <a:extLst>
              <a:ext uri="{FF2B5EF4-FFF2-40B4-BE49-F238E27FC236}">
                <a16:creationId xmlns:a16="http://schemas.microsoft.com/office/drawing/2014/main" id="{59743FD2-096E-4E3C-B8A6-CC50548F4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10A17A06-682A-4722-93B3-03636927A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CuadroTexto 7">
            <a:extLst>
              <a:ext uri="{FF2B5EF4-FFF2-40B4-BE49-F238E27FC236}">
                <a16:creationId xmlns:a16="http://schemas.microsoft.com/office/drawing/2014/main" id="{6C1F1407-92D9-D0F3-6708-ECF69DC12B48}"/>
              </a:ext>
            </a:extLst>
          </p:cNvPr>
          <p:cNvSpPr txBox="1"/>
          <p:nvPr/>
        </p:nvSpPr>
        <p:spPr>
          <a:xfrm>
            <a:off x="100199" y="5760721"/>
            <a:ext cx="5062194" cy="784830"/>
          </a:xfrm>
          <a:prstGeom prst="rect">
            <a:avLst/>
          </a:prstGeom>
          <a:noFill/>
        </p:spPr>
        <p:txBody>
          <a:bodyPr wrap="square" rtlCol="0">
            <a:spAutoFit/>
          </a:bodyPr>
          <a:lstStyle/>
          <a:p>
            <a:r>
              <a:rPr lang="es-ES" sz="900" dirty="0"/>
              <a:t>Imágenes: Arriba: Sede de la Dirección General de Seguridad, actual sede de la Comunidad de Madrid. Foto particular</a:t>
            </a:r>
          </a:p>
          <a:p>
            <a:r>
              <a:rPr lang="es-ES" sz="900" dirty="0"/>
              <a:t>Abajo: Julián Grimau. Fuente: </a:t>
            </a:r>
            <a:r>
              <a:rPr lang="es-ES" sz="900" dirty="0">
                <a:hlinkClick r:id="rId11"/>
              </a:rPr>
              <a:t>https://www.biografiasyvidas.com/biografia/g/grimau.htm</a:t>
            </a:r>
            <a:endParaRPr lang="es-ES" sz="1800" dirty="0"/>
          </a:p>
          <a:p>
            <a:endParaRPr lang="es-ES" dirty="0"/>
          </a:p>
        </p:txBody>
      </p:sp>
      <p:pic>
        <p:nvPicPr>
          <p:cNvPr id="13" name="Google Shape;84;p1">
            <a:extLst>
              <a:ext uri="{FF2B5EF4-FFF2-40B4-BE49-F238E27FC236}">
                <a16:creationId xmlns:a16="http://schemas.microsoft.com/office/drawing/2014/main" id="{8E7B259A-8AA6-A9AD-C9DD-1ED65D6A31B6}"/>
              </a:ext>
            </a:extLst>
          </p:cNvPr>
          <p:cNvPicPr preferRelativeResize="0"/>
          <p:nvPr/>
        </p:nvPicPr>
        <p:blipFill>
          <a:blip r:embed="rId12">
            <a:alphaModFix/>
          </a:blip>
          <a:stretch>
            <a:fillRect/>
          </a:stretch>
        </p:blipFill>
        <p:spPr>
          <a:xfrm>
            <a:off x="10661583" y="6400800"/>
            <a:ext cx="1202475" cy="420875"/>
          </a:xfrm>
          <a:prstGeom prst="rect">
            <a:avLst/>
          </a:prstGeom>
          <a:noFill/>
          <a:ln>
            <a:noFill/>
          </a:ln>
        </p:spPr>
      </p:pic>
    </p:spTree>
    <p:extLst>
      <p:ext uri="{BB962C8B-B14F-4D97-AF65-F5344CB8AC3E}">
        <p14:creationId xmlns:p14="http://schemas.microsoft.com/office/powerpoint/2010/main" val="4051446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7C34054-98F8-4229-885E-04C52596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22AAB964-B835-4B93-A1F3-4A30D1F38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ítulo 4">
            <a:extLst>
              <a:ext uri="{FF2B5EF4-FFF2-40B4-BE49-F238E27FC236}">
                <a16:creationId xmlns:a16="http://schemas.microsoft.com/office/drawing/2014/main" id="{D6D1652E-9D63-AF2E-A9F7-3DCD7E829C13}"/>
              </a:ext>
            </a:extLst>
          </p:cNvPr>
          <p:cNvSpPr>
            <a:spLocks noGrp="1"/>
          </p:cNvSpPr>
          <p:nvPr>
            <p:ph type="title"/>
          </p:nvPr>
        </p:nvSpPr>
        <p:spPr>
          <a:xfrm>
            <a:off x="407964" y="5480532"/>
            <a:ext cx="10058400" cy="1450757"/>
          </a:xfrm>
        </p:spPr>
        <p:txBody>
          <a:bodyPr>
            <a:normAutofit/>
          </a:bodyPr>
          <a:lstStyle/>
          <a:p>
            <a:r>
              <a:rPr lang="es-ES" sz="4400">
                <a:solidFill>
                  <a:schemeClr val="bg1"/>
                </a:solidFill>
              </a:rPr>
              <a:t>Una cronología general</a:t>
            </a:r>
            <a:endParaRPr lang="es-ES" sz="4400" dirty="0">
              <a:solidFill>
                <a:schemeClr val="bg1"/>
              </a:solidFill>
            </a:endParaRPr>
          </a:p>
        </p:txBody>
      </p:sp>
      <p:pic>
        <p:nvPicPr>
          <p:cNvPr id="3" name="Imagen 2">
            <a:extLst>
              <a:ext uri="{FF2B5EF4-FFF2-40B4-BE49-F238E27FC236}">
                <a16:creationId xmlns:a16="http://schemas.microsoft.com/office/drawing/2014/main" id="{7D1364EB-BDC5-CE1C-5FCB-BFEDF0985C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07271" y="520"/>
            <a:ext cx="9577457" cy="6282629"/>
          </a:xfrm>
          <a:prstGeom prst="rect">
            <a:avLst/>
          </a:prstGeom>
        </p:spPr>
      </p:pic>
      <p:pic>
        <p:nvPicPr>
          <p:cNvPr id="4" name="Imagen 3">
            <a:extLst>
              <a:ext uri="{FF2B5EF4-FFF2-40B4-BE49-F238E27FC236}">
                <a16:creationId xmlns:a16="http://schemas.microsoft.com/office/drawing/2014/main" id="{3181D1CE-BA35-1667-211A-B9C87C3D48E8}"/>
              </a:ext>
            </a:extLst>
          </p:cNvPr>
          <p:cNvPicPr>
            <a:picLocks noChangeAspect="1"/>
          </p:cNvPicPr>
          <p:nvPr/>
        </p:nvPicPr>
        <p:blipFill>
          <a:blip r:embed="rId4"/>
          <a:stretch>
            <a:fillRect/>
          </a:stretch>
        </p:blipFill>
        <p:spPr>
          <a:xfrm>
            <a:off x="10594109" y="6400304"/>
            <a:ext cx="1201016" cy="420660"/>
          </a:xfrm>
          <a:prstGeom prst="rect">
            <a:avLst/>
          </a:prstGeom>
        </p:spPr>
      </p:pic>
      <p:sp>
        <p:nvSpPr>
          <p:cNvPr id="6" name="CuadroTexto 5">
            <a:extLst>
              <a:ext uri="{FF2B5EF4-FFF2-40B4-BE49-F238E27FC236}">
                <a16:creationId xmlns:a16="http://schemas.microsoft.com/office/drawing/2014/main" id="{2A9EEDE3-7EAC-4083-F1AC-3E7CAFFFC419}"/>
              </a:ext>
            </a:extLst>
          </p:cNvPr>
          <p:cNvSpPr txBox="1"/>
          <p:nvPr/>
        </p:nvSpPr>
        <p:spPr>
          <a:xfrm>
            <a:off x="280219" y="5869689"/>
            <a:ext cx="3908323" cy="276999"/>
          </a:xfrm>
          <a:prstGeom prst="rect">
            <a:avLst/>
          </a:prstGeom>
          <a:noFill/>
        </p:spPr>
        <p:txBody>
          <a:bodyPr wrap="square" rtlCol="0">
            <a:spAutoFit/>
          </a:bodyPr>
          <a:lstStyle/>
          <a:p>
            <a:r>
              <a:rPr lang="es-ES" sz="1200" dirty="0"/>
              <a:t>Imagen: elaboración propia</a:t>
            </a:r>
          </a:p>
        </p:txBody>
      </p:sp>
    </p:spTree>
    <p:extLst>
      <p:ext uri="{BB962C8B-B14F-4D97-AF65-F5344CB8AC3E}">
        <p14:creationId xmlns:p14="http://schemas.microsoft.com/office/powerpoint/2010/main" val="3516776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F1F05B-8194-220E-DFBB-51423050BAC1}"/>
              </a:ext>
            </a:extLst>
          </p:cNvPr>
          <p:cNvSpPr>
            <a:spLocks noGrp="1"/>
          </p:cNvSpPr>
          <p:nvPr>
            <p:ph type="title"/>
          </p:nvPr>
        </p:nvSpPr>
        <p:spPr/>
        <p:txBody>
          <a:bodyPr/>
          <a:lstStyle/>
          <a:p>
            <a:pPr algn="ctr"/>
            <a:r>
              <a:rPr lang="es-ES" dirty="0"/>
              <a:t>El Proceso de Burgos (1970)</a:t>
            </a:r>
          </a:p>
        </p:txBody>
      </p:sp>
      <p:sp>
        <p:nvSpPr>
          <p:cNvPr id="3" name="Marcador de contenido 2">
            <a:extLst>
              <a:ext uri="{FF2B5EF4-FFF2-40B4-BE49-F238E27FC236}">
                <a16:creationId xmlns:a16="http://schemas.microsoft.com/office/drawing/2014/main" id="{EA08357C-8B45-899D-2428-FDD48BB162A3}"/>
              </a:ext>
            </a:extLst>
          </p:cNvPr>
          <p:cNvSpPr>
            <a:spLocks noGrp="1"/>
          </p:cNvSpPr>
          <p:nvPr>
            <p:ph idx="1"/>
          </p:nvPr>
        </p:nvSpPr>
        <p:spPr>
          <a:xfrm>
            <a:off x="414779" y="3009515"/>
            <a:ext cx="11609535" cy="3274907"/>
          </a:xfrm>
        </p:spPr>
        <p:txBody>
          <a:bodyPr>
            <a:normAutofit fontScale="85000" lnSpcReduction="20000"/>
          </a:bodyPr>
          <a:lstStyle/>
          <a:p>
            <a:r>
              <a:rPr lang="es-ES" dirty="0"/>
              <a:t>Un proceso ejemplarizante del régimen contra ETA y toda la oposición antifranquista. Acabó con seis condenas de muerte (imagen de arriba).</a:t>
            </a:r>
          </a:p>
          <a:p>
            <a:r>
              <a:rPr lang="es-ES" dirty="0"/>
              <a:t>Se responde con convocatorias de huelgas en todos los sectores del País Vasco. Así como la protesta de la oposición antifranquista, de las universidades, de la Iglesia Católica y de la opinión internacional. </a:t>
            </a:r>
          </a:p>
          <a:p>
            <a:r>
              <a:rPr lang="es-ES" dirty="0"/>
              <a:t>Algunos enlaces:</a:t>
            </a:r>
          </a:p>
          <a:p>
            <a:pPr lvl="1"/>
            <a:r>
              <a:rPr lang="es-ES" dirty="0"/>
              <a:t>Ministerio de Cultura y Deportes. Centro Documental de la Memoria Histórica: “El proceso de Burgos, medio siglo después. Su rastro en el Centro Documental de la Memoria Histórica:  </a:t>
            </a:r>
            <a:r>
              <a:rPr lang="es-ES" dirty="0">
                <a:hlinkClick r:id="rId2"/>
              </a:rPr>
              <a:t>https://www.culturaydeporte.gob.es/cultura/areas/archivos/mc/archivos/cdmh/exposiciones-y-actividades/fragmentos-de-memoria/proceso-burgos.html</a:t>
            </a:r>
            <a:r>
              <a:rPr lang="es-ES" dirty="0"/>
              <a:t>  </a:t>
            </a:r>
          </a:p>
          <a:p>
            <a:pPr lvl="1"/>
            <a:r>
              <a:rPr lang="es-ES" dirty="0"/>
              <a:t>RTVE.es (3 de diciembre de 2020): “Proceso de Burgos: el juicio contra ETA que puso en jaque al franquismo”, </a:t>
            </a:r>
            <a:r>
              <a:rPr lang="es-ES" dirty="0">
                <a:hlinkClick r:id="rId3"/>
              </a:rPr>
              <a:t>https://www.youtube.com/watch?v=e7YE2rDinFw</a:t>
            </a:r>
            <a:r>
              <a:rPr lang="es-ES" dirty="0"/>
              <a:t>  </a:t>
            </a:r>
          </a:p>
          <a:p>
            <a:pPr lvl="1"/>
            <a:r>
              <a:rPr lang="es-ES" dirty="0" err="1"/>
              <a:t>RTVE.Play</a:t>
            </a:r>
            <a:r>
              <a:rPr lang="es-ES" dirty="0"/>
              <a:t>( 1 de enero de 1979): “El proceso de Burgos (1970)”, </a:t>
            </a:r>
            <a:r>
              <a:rPr lang="es-ES" dirty="0">
                <a:hlinkClick r:id="rId4"/>
              </a:rPr>
              <a:t>https://www.rtve.es/play/videos/programa/proceso-burgos-1970/540902</a:t>
            </a:r>
            <a:r>
              <a:rPr lang="es-ES" dirty="0"/>
              <a:t> </a:t>
            </a:r>
          </a:p>
          <a:p>
            <a:pPr lvl="1"/>
            <a:r>
              <a:rPr lang="es-ES" dirty="0"/>
              <a:t>Javier Núñez: “50 años del juicio de Burgos: un proceso a la inversa”, 3 de diciembre de 2020, </a:t>
            </a:r>
            <a:r>
              <a:rPr lang="es-ES" dirty="0">
                <a:hlinkClick r:id="rId5"/>
              </a:rPr>
              <a:t>https://www.deia.eus/actualidad/politica/2020/12/03/proceso-inversa/1082924.html</a:t>
            </a:r>
            <a:r>
              <a:rPr lang="es-ES" dirty="0"/>
              <a:t> [Foto extraída de la noticia]</a:t>
            </a:r>
          </a:p>
          <a:p>
            <a:pPr lvl="1"/>
            <a:endParaRPr lang="es-ES" dirty="0"/>
          </a:p>
        </p:txBody>
      </p:sp>
      <p:pic>
        <p:nvPicPr>
          <p:cNvPr id="5" name="Imagen 4" descr="Foto en blanco y negro de la cara de un hombre&#10;&#10;Descripción generada automáticamente con confianza media">
            <a:extLst>
              <a:ext uri="{FF2B5EF4-FFF2-40B4-BE49-F238E27FC236}">
                <a16:creationId xmlns:a16="http://schemas.microsoft.com/office/drawing/2014/main" id="{DE426087-0E7E-0A6A-1C53-567F239A43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9140" y="1929953"/>
            <a:ext cx="3154680" cy="886968"/>
          </a:xfrm>
          <a:prstGeom prst="rect">
            <a:avLst/>
          </a:prstGeom>
        </p:spPr>
      </p:pic>
      <p:pic>
        <p:nvPicPr>
          <p:cNvPr id="6" name="Google Shape;84;p1">
            <a:extLst>
              <a:ext uri="{FF2B5EF4-FFF2-40B4-BE49-F238E27FC236}">
                <a16:creationId xmlns:a16="http://schemas.microsoft.com/office/drawing/2014/main" id="{AE5C25F1-3ACC-AD48-8518-0C9F48D89C54}"/>
              </a:ext>
            </a:extLst>
          </p:cNvPr>
          <p:cNvPicPr preferRelativeResize="0"/>
          <p:nvPr/>
        </p:nvPicPr>
        <p:blipFill>
          <a:blip r:embed="rId7">
            <a:alphaModFix/>
          </a:blip>
          <a:stretch>
            <a:fillRect/>
          </a:stretch>
        </p:blipFill>
        <p:spPr>
          <a:xfrm>
            <a:off x="10821839" y="6360959"/>
            <a:ext cx="1202475" cy="420875"/>
          </a:xfrm>
          <a:prstGeom prst="rect">
            <a:avLst/>
          </a:prstGeom>
          <a:noFill/>
          <a:ln>
            <a:noFill/>
          </a:ln>
        </p:spPr>
      </p:pic>
    </p:spTree>
    <p:extLst>
      <p:ext uri="{BB962C8B-B14F-4D97-AF65-F5344CB8AC3E}">
        <p14:creationId xmlns:p14="http://schemas.microsoft.com/office/powerpoint/2010/main" val="2676378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0392608-4F0E-4262-05BD-DBB3A947B3C5}"/>
              </a:ext>
            </a:extLst>
          </p:cNvPr>
          <p:cNvSpPr>
            <a:spLocks noGrp="1"/>
          </p:cNvSpPr>
          <p:nvPr>
            <p:ph type="title"/>
          </p:nvPr>
        </p:nvSpPr>
        <p:spPr>
          <a:xfrm>
            <a:off x="1097280" y="286603"/>
            <a:ext cx="10058400" cy="1450757"/>
          </a:xfrm>
        </p:spPr>
        <p:txBody>
          <a:bodyPr>
            <a:normAutofit/>
          </a:bodyPr>
          <a:lstStyle/>
          <a:p>
            <a:r>
              <a:rPr lang="es-ES" dirty="0"/>
              <a:t>El Proceso 1001. El franquismo frente al movimiento obrero</a:t>
            </a:r>
          </a:p>
        </p:txBody>
      </p:sp>
      <p:pic>
        <p:nvPicPr>
          <p:cNvPr id="5" name="Imagen 4" descr="Foto en blanco y negro de periódico con texto e imágenes&#10;&#10;Descripción generada automáticamente con confianza media">
            <a:extLst>
              <a:ext uri="{FF2B5EF4-FFF2-40B4-BE49-F238E27FC236}">
                <a16:creationId xmlns:a16="http://schemas.microsoft.com/office/drawing/2014/main" id="{2A7B0A87-53CB-6916-0E01-30851289B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406" y="1916318"/>
            <a:ext cx="2743048" cy="3471012"/>
          </a:xfrm>
          <a:prstGeom prst="rect">
            <a:avLst/>
          </a:prstGeom>
        </p:spPr>
      </p:pic>
      <p:sp>
        <p:nvSpPr>
          <p:cNvPr id="3" name="Marcador de contenido 2">
            <a:extLst>
              <a:ext uri="{FF2B5EF4-FFF2-40B4-BE49-F238E27FC236}">
                <a16:creationId xmlns:a16="http://schemas.microsoft.com/office/drawing/2014/main" id="{9C91F264-511E-B24C-AF0E-915057943E64}"/>
              </a:ext>
            </a:extLst>
          </p:cNvPr>
          <p:cNvSpPr>
            <a:spLocks noGrp="1"/>
          </p:cNvSpPr>
          <p:nvPr>
            <p:ph idx="1"/>
          </p:nvPr>
        </p:nvSpPr>
        <p:spPr>
          <a:xfrm>
            <a:off x="4639733" y="1845733"/>
            <a:ext cx="6515947" cy="4364147"/>
          </a:xfrm>
        </p:spPr>
        <p:txBody>
          <a:bodyPr>
            <a:normAutofit fontScale="92500" lnSpcReduction="20000"/>
          </a:bodyPr>
          <a:lstStyle/>
          <a:p>
            <a:r>
              <a:rPr lang="es-ES" sz="1500" dirty="0"/>
              <a:t>Ante el auge del movimiento obrero durante el final del franquismo, la dictadura detiene a la Coordinadora General de Comisiones Obreras (24 de junio de 1972), iniciándose así el Proceso 1001.</a:t>
            </a:r>
          </a:p>
          <a:p>
            <a:r>
              <a:rPr lang="es-ES" sz="1500" dirty="0"/>
              <a:t>Las penas se anunciaron tras el atentado de Carrero Blanco y fueron ejemplificantes: Marcelino Camacho, 20 años de cárcel; Nicolás Sartorius, 19; Miguel Ángel Zamora Antón, 12; Pedro Santiesteban, 12; Eduardo </a:t>
            </a:r>
            <a:r>
              <a:rPr lang="es-ES" sz="1500" dirty="0" err="1"/>
              <a:t>Saborido</a:t>
            </a:r>
            <a:r>
              <a:rPr lang="es-ES" sz="1500" dirty="0"/>
              <a:t>, 20; Francisco García Salve 19; Luis Fernández, 12; Francisco Acosta, 12; Juan Muñiz Zapico Juanín, 18; y Fernando Soto Martín, 17.</a:t>
            </a:r>
          </a:p>
          <a:p>
            <a:r>
              <a:rPr lang="es-ES" sz="1500" dirty="0"/>
              <a:t>La exorbitada sentencia tuvo repercusión a nivel nacional e internacional. </a:t>
            </a:r>
          </a:p>
          <a:p>
            <a:r>
              <a:rPr lang="es-ES" sz="1500" dirty="0"/>
              <a:t>Algunos enlaces:</a:t>
            </a:r>
          </a:p>
          <a:p>
            <a:pPr lvl="1"/>
            <a:r>
              <a:rPr lang="es-ES" sz="1300" dirty="0"/>
              <a:t>Estudios y Formación Sindical – CCOO: "La Caída de la Dirección de CCOO" El Proceso 1001, YouTube, 2020, </a:t>
            </a:r>
            <a:r>
              <a:rPr lang="es-ES" sz="1300" dirty="0">
                <a:hlinkClick r:id="rId3"/>
              </a:rPr>
              <a:t>https://www.youtube.com/watch?v=8U8pi5WI9uo</a:t>
            </a:r>
            <a:r>
              <a:rPr lang="es-ES" sz="1300" dirty="0"/>
              <a:t> </a:t>
            </a:r>
          </a:p>
          <a:p>
            <a:pPr lvl="1"/>
            <a:r>
              <a:rPr lang="es-ES" sz="1300" dirty="0"/>
              <a:t>Documentos RNE: El proceso 1001, 15 de febrero de 2013, </a:t>
            </a:r>
            <a:r>
              <a:rPr lang="es-ES" sz="1300" dirty="0">
                <a:hlinkClick r:id="rId4"/>
              </a:rPr>
              <a:t>https://www.rtve.es/radio/20130215/proceso-1001-documentos-rne/608597.shtml</a:t>
            </a:r>
            <a:r>
              <a:rPr lang="es-ES" sz="1300" dirty="0"/>
              <a:t> </a:t>
            </a:r>
          </a:p>
          <a:p>
            <a:pPr lvl="1"/>
            <a:r>
              <a:rPr lang="es-ES" sz="1300" dirty="0"/>
              <a:t>Marcelino Camacho: “10 años del proceso 1001 a la dirección de CC.OO.”, El País, 20 de diciembre de 1983, </a:t>
            </a:r>
            <a:r>
              <a:rPr lang="es-ES" sz="1300" dirty="0">
                <a:hlinkClick r:id="rId5"/>
              </a:rPr>
              <a:t>https://elpais.com/diario/1983/12/20/economia/440722801_850215.html</a:t>
            </a:r>
            <a:r>
              <a:rPr lang="es-ES" sz="1300" dirty="0"/>
              <a:t> </a:t>
            </a:r>
          </a:p>
          <a:p>
            <a:pPr lvl="1"/>
            <a:r>
              <a:rPr lang="es-ES" sz="1300" dirty="0"/>
              <a:t>Archivo de Historia del Trabajo (Fundación 1º de Mayo), </a:t>
            </a:r>
            <a:r>
              <a:rPr lang="es-ES" sz="1300" dirty="0">
                <a:hlinkClick r:id="rId6"/>
              </a:rPr>
              <a:t>https://1mayo.ccoo.es/Archivo_Historia_del_Trabajo</a:t>
            </a:r>
            <a:r>
              <a:rPr lang="es-ES" sz="1300" dirty="0"/>
              <a:t> </a:t>
            </a:r>
          </a:p>
          <a:p>
            <a:pPr lvl="1"/>
            <a:r>
              <a:rPr lang="es-ES" sz="1300" dirty="0"/>
              <a:t>El Archivo de Marcelino Camacho y Josefina Samper se conserva en el Centro Documental de la Memoria Histórica desde enero de 2022. Véase: </a:t>
            </a:r>
            <a:r>
              <a:rPr lang="es-ES" sz="1300" dirty="0">
                <a:hlinkClick r:id="rId7"/>
              </a:rPr>
              <a:t>https://justiciaydictadura.com/no-116-el-legado-documental-de-marcelino-camacho-y-josefina-samper-en-el-centro-documental-de-la-memoria-historica-de-salamanca/</a:t>
            </a:r>
            <a:r>
              <a:rPr lang="es-ES" sz="1300" dirty="0"/>
              <a:t> </a:t>
            </a:r>
          </a:p>
          <a:p>
            <a:pPr lvl="1"/>
            <a:endParaRPr lang="es-ES" sz="1500" dirty="0"/>
          </a:p>
        </p:txBody>
      </p:sp>
      <p:sp>
        <p:nvSpPr>
          <p:cNvPr id="12" name="Rectangle 11">
            <a:extLst>
              <a:ext uri="{FF2B5EF4-FFF2-40B4-BE49-F238E27FC236}">
                <a16:creationId xmlns:a16="http://schemas.microsoft.com/office/drawing/2014/main" id="{77C34054-98F8-4229-885E-04C52596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22AAB964-B835-4B93-A1F3-4A30D1F38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CuadroTexto 10">
            <a:extLst>
              <a:ext uri="{FF2B5EF4-FFF2-40B4-BE49-F238E27FC236}">
                <a16:creationId xmlns:a16="http://schemas.microsoft.com/office/drawing/2014/main" id="{05FC73F0-A772-F14E-34AA-650F59E2E211}"/>
              </a:ext>
            </a:extLst>
          </p:cNvPr>
          <p:cNvSpPr txBox="1"/>
          <p:nvPr/>
        </p:nvSpPr>
        <p:spPr>
          <a:xfrm>
            <a:off x="1143395" y="5566288"/>
            <a:ext cx="2961070" cy="738664"/>
          </a:xfrm>
          <a:prstGeom prst="rect">
            <a:avLst/>
          </a:prstGeom>
          <a:noFill/>
        </p:spPr>
        <p:txBody>
          <a:bodyPr wrap="square">
            <a:spAutoFit/>
          </a:bodyPr>
          <a:lstStyle/>
          <a:p>
            <a:r>
              <a:rPr lang="es-ES" sz="1050" dirty="0"/>
              <a:t>Imagen: Fundación Juan Muñiz Zapico [CC.OO. Asturias]: Proceso 1001, </a:t>
            </a:r>
            <a:r>
              <a:rPr lang="es-ES" sz="1050" dirty="0">
                <a:hlinkClick r:id="rId8"/>
              </a:rPr>
              <a:t>https://www.fundacionjuanmunizzapico.org/masInf/proceso1001.htm</a:t>
            </a:r>
            <a:r>
              <a:rPr lang="es-ES" sz="1050" dirty="0"/>
              <a:t> </a:t>
            </a:r>
          </a:p>
        </p:txBody>
      </p:sp>
      <p:pic>
        <p:nvPicPr>
          <p:cNvPr id="9" name="Google Shape;84;p1">
            <a:extLst>
              <a:ext uri="{FF2B5EF4-FFF2-40B4-BE49-F238E27FC236}">
                <a16:creationId xmlns:a16="http://schemas.microsoft.com/office/drawing/2014/main" id="{FAEF6E1D-1907-D468-982E-6CC81DA75E07}"/>
              </a:ext>
            </a:extLst>
          </p:cNvPr>
          <p:cNvPicPr preferRelativeResize="0"/>
          <p:nvPr/>
        </p:nvPicPr>
        <p:blipFill>
          <a:blip r:embed="rId9">
            <a:alphaModFix/>
          </a:blip>
          <a:stretch>
            <a:fillRect/>
          </a:stretch>
        </p:blipFill>
        <p:spPr>
          <a:xfrm>
            <a:off x="10793558" y="6318253"/>
            <a:ext cx="1202475" cy="420875"/>
          </a:xfrm>
          <a:prstGeom prst="rect">
            <a:avLst/>
          </a:prstGeom>
          <a:noFill/>
          <a:ln>
            <a:noFill/>
          </a:ln>
        </p:spPr>
      </p:pic>
    </p:spTree>
    <p:extLst>
      <p:ext uri="{BB962C8B-B14F-4D97-AF65-F5344CB8AC3E}">
        <p14:creationId xmlns:p14="http://schemas.microsoft.com/office/powerpoint/2010/main" val="4268058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0272FF8-5935-6CD5-3F56-21D9B6CD05AC}"/>
              </a:ext>
            </a:extLst>
          </p:cNvPr>
          <p:cNvSpPr>
            <a:spLocks noGrp="1"/>
          </p:cNvSpPr>
          <p:nvPr>
            <p:ph type="title"/>
          </p:nvPr>
        </p:nvSpPr>
        <p:spPr>
          <a:xfrm>
            <a:off x="1097280" y="286603"/>
            <a:ext cx="10058400" cy="1450757"/>
          </a:xfrm>
        </p:spPr>
        <p:txBody>
          <a:bodyPr>
            <a:normAutofit/>
          </a:bodyPr>
          <a:lstStyle/>
          <a:p>
            <a:r>
              <a:rPr lang="es-ES"/>
              <a:t>27 de septiembre de 1975: últimos fusilamientos del régimen</a:t>
            </a:r>
            <a:endParaRPr lang="es-ES" dirty="0"/>
          </a:p>
        </p:txBody>
      </p:sp>
      <p:pic>
        <p:nvPicPr>
          <p:cNvPr id="7" name="Imagen 6" descr="Dibujo en blanco y negro de una pareja&#10;&#10;Descripción generada automáticamente con confianza media">
            <a:extLst>
              <a:ext uri="{FF2B5EF4-FFF2-40B4-BE49-F238E27FC236}">
                <a16:creationId xmlns:a16="http://schemas.microsoft.com/office/drawing/2014/main" id="{4C674A88-E0A8-8F81-ACB3-942C6F8F2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432" y="2379006"/>
            <a:ext cx="3094997" cy="2545635"/>
          </a:xfrm>
          <a:prstGeom prst="rect">
            <a:avLst/>
          </a:prstGeom>
        </p:spPr>
      </p:pic>
      <p:sp>
        <p:nvSpPr>
          <p:cNvPr id="3" name="Marcador de contenido 2">
            <a:extLst>
              <a:ext uri="{FF2B5EF4-FFF2-40B4-BE49-F238E27FC236}">
                <a16:creationId xmlns:a16="http://schemas.microsoft.com/office/drawing/2014/main" id="{1BD77B9E-A271-578C-DCA4-97A24AE962F8}"/>
              </a:ext>
            </a:extLst>
          </p:cNvPr>
          <p:cNvSpPr>
            <a:spLocks noGrp="1"/>
          </p:cNvSpPr>
          <p:nvPr>
            <p:ph idx="1"/>
          </p:nvPr>
        </p:nvSpPr>
        <p:spPr>
          <a:xfrm>
            <a:off x="4762599" y="1737360"/>
            <a:ext cx="6515947" cy="4596956"/>
          </a:xfrm>
        </p:spPr>
        <p:txBody>
          <a:bodyPr>
            <a:normAutofit fontScale="92500" lnSpcReduction="20000"/>
          </a:bodyPr>
          <a:lstStyle/>
          <a:p>
            <a:r>
              <a:rPr lang="es-ES" sz="1500" dirty="0"/>
              <a:t>El régimen fue violento hasta el final de sus días. Tras la ejecución de Salvador Puig </a:t>
            </a:r>
            <a:r>
              <a:rPr lang="es-ES" sz="1500" dirty="0" err="1"/>
              <a:t>Antic</a:t>
            </a:r>
            <a:r>
              <a:rPr lang="es-ES" sz="1500" dirty="0"/>
              <a:t> en 1974, la dictadura fusiló a cinco personas: tres miembros del Frente Revolucionario Antifascista y Patriota (FRAP) -José Humberto Baena, José Luis Sánchez Bravo y Ramón García Sanz- y dos miembros de ETA político-militar -Juan Paredes </a:t>
            </a:r>
            <a:r>
              <a:rPr lang="es-ES" sz="1500" dirty="0" err="1"/>
              <a:t>Manot</a:t>
            </a:r>
            <a:r>
              <a:rPr lang="es-ES" sz="1500" dirty="0"/>
              <a:t> (Txiki) y Ángel </a:t>
            </a:r>
            <a:r>
              <a:rPr lang="es-ES" sz="1500" dirty="0" err="1"/>
              <a:t>Otaegui</a:t>
            </a:r>
            <a:r>
              <a:rPr lang="es-ES" sz="1500" dirty="0"/>
              <a:t>.</a:t>
            </a:r>
          </a:p>
          <a:p>
            <a:r>
              <a:rPr lang="es-ES" sz="1500" dirty="0"/>
              <a:t>Ecos del pasado y del presente: </a:t>
            </a:r>
          </a:p>
          <a:p>
            <a:pPr lvl="1"/>
            <a:r>
              <a:rPr lang="es-ES" sz="1400" dirty="0"/>
              <a:t>Carta de </a:t>
            </a:r>
            <a:r>
              <a:rPr lang="es-ES" sz="1400" dirty="0" err="1"/>
              <a:t>Humbero</a:t>
            </a:r>
            <a:r>
              <a:rPr lang="es-ES" sz="1400" dirty="0"/>
              <a:t> Baena a sus padres antes de morir: </a:t>
            </a:r>
            <a:r>
              <a:rPr lang="es-ES" sz="1400" dirty="0">
                <a:hlinkClick r:id="rId3"/>
              </a:rPr>
              <a:t>http://memoriarepressiofranquista.blogspot.com/2021/09/carta-de-xose-humberto-baena-sus-padres.html</a:t>
            </a:r>
            <a:endParaRPr lang="es-ES" sz="1400" dirty="0"/>
          </a:p>
          <a:p>
            <a:pPr lvl="1"/>
            <a:r>
              <a:rPr lang="es-ES" sz="1400" dirty="0"/>
              <a:t>Carta abierta de María Flor Baena Alonso, hermana de </a:t>
            </a:r>
            <a:r>
              <a:rPr lang="es-ES" sz="1400" dirty="0" err="1"/>
              <a:t>Humbero</a:t>
            </a:r>
            <a:r>
              <a:rPr lang="es-ES" sz="1400" dirty="0"/>
              <a:t>: “Cerrar la herida del asesinato de mi hermano, ejecutado por Franco”, eldiario.es, 10 de octubre de 2020, </a:t>
            </a:r>
            <a:r>
              <a:rPr lang="es-ES" sz="1400" dirty="0">
                <a:hlinkClick r:id="rId4"/>
              </a:rPr>
              <a:t>https://www.eldiario.es/opinion/tribuna-abierta/cerrar-herida-asesinato-hermano-ejecutado-franco_129_6268829.html</a:t>
            </a:r>
            <a:endParaRPr lang="es-ES" sz="1400" dirty="0"/>
          </a:p>
          <a:p>
            <a:r>
              <a:rPr lang="es-ES" sz="1500" dirty="0"/>
              <a:t>Dos reportajes   </a:t>
            </a:r>
          </a:p>
          <a:p>
            <a:pPr lvl="1"/>
            <a:r>
              <a:rPr lang="es-ES" sz="1400" dirty="0"/>
              <a:t>Jesús de Blas Ortega y Alfredo López Serrano (septiembre de 2021): “El 27 de septiembre de 1975 fueron fusilados los últimos condenados a muerte por el Franquismo”, Descubrir la Historia, </a:t>
            </a:r>
            <a:r>
              <a:rPr lang="es-ES" sz="1400" dirty="0">
                <a:hlinkClick r:id="rId5"/>
              </a:rPr>
              <a:t>https://descubrirlahistoria.es/2021/09/el-27-de-septiembre-de-1975-fueron-fusilados-los-ultimos-condenados-a-muerte-por-el-franquismo/</a:t>
            </a:r>
            <a:r>
              <a:rPr lang="es-ES" sz="1400" dirty="0"/>
              <a:t>  </a:t>
            </a:r>
          </a:p>
          <a:p>
            <a:pPr lvl="1"/>
            <a:r>
              <a:rPr lang="es-ES" sz="1400" dirty="0" err="1"/>
              <a:t>RTVE.Noticias</a:t>
            </a:r>
            <a:r>
              <a:rPr lang="es-ES" sz="1400" dirty="0"/>
              <a:t> (18 de septiembre de 2019): “1975. Los últimos fusilamientos de Franco”, RNE, </a:t>
            </a:r>
            <a:r>
              <a:rPr lang="es-ES" sz="1400" dirty="0">
                <a:hlinkClick r:id="rId6"/>
              </a:rPr>
              <a:t>https://www.rtve.es/radio/20190918/1975-ultimos-fusilamientos-franco/1979523.shtml</a:t>
            </a:r>
            <a:endParaRPr lang="es-ES" sz="1400" dirty="0"/>
          </a:p>
          <a:p>
            <a:r>
              <a:rPr lang="es-ES" sz="1500" dirty="0"/>
              <a:t>Y una canción: </a:t>
            </a:r>
          </a:p>
          <a:p>
            <a:pPr lvl="1"/>
            <a:r>
              <a:rPr lang="es-ES" sz="1400" dirty="0"/>
              <a:t>Luis Eduardo </a:t>
            </a:r>
            <a:r>
              <a:rPr lang="es-ES" sz="1400" dirty="0" err="1"/>
              <a:t>Aute</a:t>
            </a:r>
            <a:r>
              <a:rPr lang="es-ES" sz="1400" dirty="0"/>
              <a:t>: “Al Alba”, </a:t>
            </a:r>
            <a:r>
              <a:rPr lang="es-ES" sz="1400" i="1" dirty="0"/>
              <a:t>YouTube</a:t>
            </a:r>
            <a:r>
              <a:rPr lang="es-ES" sz="1400" dirty="0"/>
              <a:t>, </a:t>
            </a:r>
            <a:r>
              <a:rPr lang="es-ES" sz="1400" dirty="0">
                <a:hlinkClick r:id="rId7"/>
              </a:rPr>
              <a:t>https://www.youtube.com/watch?v=JJ7Pf2-XS7s</a:t>
            </a:r>
            <a:r>
              <a:rPr lang="es-ES" sz="1400" dirty="0"/>
              <a:t> </a:t>
            </a:r>
          </a:p>
          <a:p>
            <a:pPr lvl="1"/>
            <a:endParaRPr lang="es-ES" sz="1000" dirty="0"/>
          </a:p>
        </p:txBody>
      </p:sp>
      <p:sp>
        <p:nvSpPr>
          <p:cNvPr id="21" name="Rectangle 13">
            <a:extLst>
              <a:ext uri="{FF2B5EF4-FFF2-40B4-BE49-F238E27FC236}">
                <a16:creationId xmlns:a16="http://schemas.microsoft.com/office/drawing/2014/main" id="{77C34054-98F8-4229-885E-04C52596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5">
            <a:extLst>
              <a:ext uri="{FF2B5EF4-FFF2-40B4-BE49-F238E27FC236}">
                <a16:creationId xmlns:a16="http://schemas.microsoft.com/office/drawing/2014/main" id="{22AAB964-B835-4B93-A1F3-4A30D1F38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CuadroTexto 7">
            <a:extLst>
              <a:ext uri="{FF2B5EF4-FFF2-40B4-BE49-F238E27FC236}">
                <a16:creationId xmlns:a16="http://schemas.microsoft.com/office/drawing/2014/main" id="{A86D5BEE-ED63-E3DC-C0AF-DDBC89D5783E}"/>
              </a:ext>
            </a:extLst>
          </p:cNvPr>
          <p:cNvSpPr txBox="1"/>
          <p:nvPr/>
        </p:nvSpPr>
        <p:spPr>
          <a:xfrm>
            <a:off x="1097280" y="4924641"/>
            <a:ext cx="3094997" cy="877163"/>
          </a:xfrm>
          <a:prstGeom prst="rect">
            <a:avLst/>
          </a:prstGeom>
          <a:noFill/>
        </p:spPr>
        <p:txBody>
          <a:bodyPr wrap="square" rtlCol="0">
            <a:spAutoFit/>
          </a:bodyPr>
          <a:lstStyle/>
          <a:p>
            <a:pPr algn="l"/>
            <a:r>
              <a:rPr lang="es-ES" sz="1100" dirty="0">
                <a:latin typeface="+mj-lt"/>
              </a:rPr>
              <a:t>Imagen extraída de: </a:t>
            </a:r>
            <a:r>
              <a:rPr lang="es-ES" sz="1100" dirty="0">
                <a:solidFill>
                  <a:srgbClr val="191C30"/>
                </a:solidFill>
                <a:effectLst/>
                <a:latin typeface="+mj-lt"/>
                <a:hlinkClick r:id="rId8"/>
              </a:rPr>
              <a:t>https://cadenaser.com/programa/2015/09/26/hora_14_fin_de_semana/1443234392_423008.html</a:t>
            </a:r>
            <a:r>
              <a:rPr lang="es-ES" sz="1100" dirty="0">
                <a:solidFill>
                  <a:srgbClr val="191C30"/>
                </a:solidFill>
                <a:effectLst/>
                <a:latin typeface="+mj-lt"/>
              </a:rPr>
              <a:t> </a:t>
            </a:r>
            <a:br>
              <a:rPr lang="es-ES" sz="1600" dirty="0">
                <a:latin typeface="+mj-lt"/>
              </a:rPr>
            </a:br>
            <a:endParaRPr lang="es-ES" sz="1600" dirty="0">
              <a:latin typeface="+mj-lt"/>
            </a:endParaRPr>
          </a:p>
        </p:txBody>
      </p:sp>
      <p:pic>
        <p:nvPicPr>
          <p:cNvPr id="9" name="Google Shape;84;p1">
            <a:extLst>
              <a:ext uri="{FF2B5EF4-FFF2-40B4-BE49-F238E27FC236}">
                <a16:creationId xmlns:a16="http://schemas.microsoft.com/office/drawing/2014/main" id="{4941C443-805C-3EFF-3D8C-A35E8E923624}"/>
              </a:ext>
            </a:extLst>
          </p:cNvPr>
          <p:cNvPicPr preferRelativeResize="0"/>
          <p:nvPr/>
        </p:nvPicPr>
        <p:blipFill>
          <a:blip r:embed="rId9">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3688053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EFF4726-3DDD-4275-9450-77B915A40F9E}"/>
              </a:ext>
            </a:extLst>
          </p:cNvPr>
          <p:cNvSpPr>
            <a:spLocks noGrp="1"/>
          </p:cNvSpPr>
          <p:nvPr>
            <p:ph type="title"/>
          </p:nvPr>
        </p:nvSpPr>
        <p:spPr>
          <a:xfrm>
            <a:off x="4317100" y="1406713"/>
            <a:ext cx="6766078" cy="4927601"/>
          </a:xfrm>
        </p:spPr>
        <p:txBody>
          <a:bodyPr vert="horz" lIns="91440" tIns="45720" rIns="91440" bIns="45720" rtlCol="0" anchor="ctr">
            <a:normAutofit/>
          </a:bodyPr>
          <a:lstStyle/>
          <a:p>
            <a:r>
              <a:rPr lang="en-US" sz="5400" dirty="0">
                <a:solidFill>
                  <a:schemeClr val="tx1">
                    <a:lumMod val="85000"/>
                    <a:lumOff val="15000"/>
                  </a:schemeClr>
                </a:solidFill>
              </a:rPr>
              <a:t>V. </a:t>
            </a:r>
            <a:r>
              <a:rPr lang="es-ES" sz="5400" dirty="0"/>
              <a:t>Sociedad y economía durante el franquismo: una aproximación a las transformaciones sociales</a:t>
            </a:r>
            <a:br>
              <a:rPr lang="es-ES" sz="5400" dirty="0"/>
            </a:br>
            <a:endParaRPr lang="en-US" sz="5400" dirty="0">
              <a:solidFill>
                <a:schemeClr val="tx1">
                  <a:lumMod val="85000"/>
                  <a:lumOff val="15000"/>
                </a:schemeClr>
              </a:solidFill>
            </a:endParaRPr>
          </a:p>
        </p:txBody>
      </p:sp>
      <p:cxnSp>
        <p:nvCxnSpPr>
          <p:cNvPr id="17" name="Straight Connector 16">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oogle Shape;86;p1">
            <a:extLst>
              <a:ext uri="{FF2B5EF4-FFF2-40B4-BE49-F238E27FC236}">
                <a16:creationId xmlns:a16="http://schemas.microsoft.com/office/drawing/2014/main" id="{2119977D-F1B4-4CF1-A3F6-B0675D670C5F}"/>
              </a:ext>
            </a:extLst>
          </p:cNvPr>
          <p:cNvPicPr preferRelativeResize="0"/>
          <p:nvPr/>
        </p:nvPicPr>
        <p:blipFill>
          <a:blip r:embed="rId2">
            <a:alphaModFix/>
          </a:blip>
          <a:stretch>
            <a:fillRect/>
          </a:stretch>
        </p:blipFill>
        <p:spPr>
          <a:xfrm>
            <a:off x="3272232" y="5932183"/>
            <a:ext cx="6062870" cy="605775"/>
          </a:xfrm>
          <a:prstGeom prst="rect">
            <a:avLst/>
          </a:prstGeom>
          <a:noFill/>
          <a:ln>
            <a:noFill/>
          </a:ln>
        </p:spPr>
      </p:pic>
      <p:pic>
        <p:nvPicPr>
          <p:cNvPr id="12" name="Google Shape;84;p1">
            <a:extLst>
              <a:ext uri="{FF2B5EF4-FFF2-40B4-BE49-F238E27FC236}">
                <a16:creationId xmlns:a16="http://schemas.microsoft.com/office/drawing/2014/main" id="{DE67A112-3418-4666-900F-AB689B62BF5A}"/>
              </a:ext>
            </a:extLst>
          </p:cNvPr>
          <p:cNvPicPr preferRelativeResize="0"/>
          <p:nvPr/>
        </p:nvPicPr>
        <p:blipFill>
          <a:blip r:embed="rId3">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1251933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13266719-3BCA-31E2-4D06-D0FBD3E626D3}"/>
              </a:ext>
            </a:extLst>
          </p:cNvPr>
          <p:cNvSpPr>
            <a:spLocks noGrp="1"/>
          </p:cNvSpPr>
          <p:nvPr>
            <p:ph type="title"/>
          </p:nvPr>
        </p:nvSpPr>
        <p:spPr>
          <a:xfrm>
            <a:off x="492370" y="516835"/>
            <a:ext cx="3084844" cy="5772840"/>
          </a:xfrm>
        </p:spPr>
        <p:txBody>
          <a:bodyPr anchor="ctr">
            <a:normAutofit/>
          </a:bodyPr>
          <a:lstStyle/>
          <a:p>
            <a:r>
              <a:rPr lang="es-ES" sz="3600">
                <a:solidFill>
                  <a:srgbClr val="FFFFFF"/>
                </a:solidFill>
              </a:rPr>
              <a:t>Una aproximación a la sociedad por décadas</a:t>
            </a:r>
          </a:p>
        </p:txBody>
      </p:sp>
      <p:sp>
        <p:nvSpPr>
          <p:cNvPr id="13"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Marcador de contenido 2">
            <a:extLst>
              <a:ext uri="{FF2B5EF4-FFF2-40B4-BE49-F238E27FC236}">
                <a16:creationId xmlns:a16="http://schemas.microsoft.com/office/drawing/2014/main" id="{1EA600C3-7079-0CFB-BE3E-5684C5E05493}"/>
              </a:ext>
            </a:extLst>
          </p:cNvPr>
          <p:cNvGraphicFramePr>
            <a:graphicFrameLocks noGrp="1"/>
          </p:cNvGraphicFramePr>
          <p:nvPr>
            <p:ph idx="1"/>
            <p:extLst>
              <p:ext uri="{D42A27DB-BD31-4B8C-83A1-F6EECF244321}">
                <p14:modId xmlns:p14="http://schemas.microsoft.com/office/powerpoint/2010/main" val="2473138431"/>
              </p:ext>
            </p:extLst>
          </p:nvPr>
        </p:nvGraphicFramePr>
        <p:xfrm>
          <a:off x="4901955" y="-103097"/>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CC849B15-C714-0FBF-DBFE-84A8D2A8F5E0}"/>
              </a:ext>
            </a:extLst>
          </p:cNvPr>
          <p:cNvSpPr txBox="1"/>
          <p:nvPr/>
        </p:nvSpPr>
        <p:spPr>
          <a:xfrm>
            <a:off x="4901955" y="4974956"/>
            <a:ext cx="6797675" cy="1754326"/>
          </a:xfrm>
          <a:prstGeom prst="rect">
            <a:avLst/>
          </a:prstGeom>
          <a:noFill/>
        </p:spPr>
        <p:txBody>
          <a:bodyPr wrap="square" rtlCol="0">
            <a:spAutoFit/>
          </a:bodyPr>
          <a:lstStyle/>
          <a:p>
            <a:r>
              <a:rPr lang="es-ES" dirty="0"/>
              <a:t>Visiones sobre el papel social de la mujer en el Franquismo:  HISMEDI</a:t>
            </a:r>
            <a:r>
              <a:rPr lang="es-ES" dirty="0">
                <a:solidFill>
                  <a:schemeClr val="bg1"/>
                </a:solidFill>
              </a:rPr>
              <a:t> </a:t>
            </a:r>
            <a:r>
              <a:rPr lang="es-ES" dirty="0"/>
              <a:t>(s/f): “Mujeres en la dictadura”, </a:t>
            </a:r>
            <a:r>
              <a:rPr lang="es-ES" i="1" dirty="0"/>
              <a:t>Exposición virtual Las mujeres como agentes y protagonistas de la Historia y la Memoria Digital</a:t>
            </a:r>
            <a:r>
              <a:rPr lang="es-ES" dirty="0"/>
              <a:t>, </a:t>
            </a:r>
            <a:r>
              <a:rPr lang="es-ES" dirty="0">
                <a:solidFill>
                  <a:srgbClr val="92D050"/>
                </a:solidFill>
                <a:hlinkClick r:id="rId7">
                  <a:extLst>
                    <a:ext uri="{A12FA001-AC4F-418D-AE19-62706E023703}">
                      <ahyp:hlinkClr xmlns:ahyp="http://schemas.microsoft.com/office/drawing/2018/hyperlinkcolor" val="tx"/>
                    </a:ext>
                  </a:extLst>
                </a:hlinkClick>
              </a:rPr>
              <a:t>https://humanidadesdigitales.uc3m.es/s/hismedi-g/page/mujeres-en-la-dictadura</a:t>
            </a:r>
            <a:r>
              <a:rPr lang="es-ES" dirty="0">
                <a:solidFill>
                  <a:srgbClr val="92D050"/>
                </a:solidFill>
              </a:rPr>
              <a:t>  </a:t>
            </a:r>
          </a:p>
          <a:p>
            <a:r>
              <a:rPr lang="es-ES" dirty="0"/>
              <a:t> </a:t>
            </a:r>
          </a:p>
        </p:txBody>
      </p:sp>
      <p:pic>
        <p:nvPicPr>
          <p:cNvPr id="8" name="Google Shape;84;p1">
            <a:extLst>
              <a:ext uri="{FF2B5EF4-FFF2-40B4-BE49-F238E27FC236}">
                <a16:creationId xmlns:a16="http://schemas.microsoft.com/office/drawing/2014/main" id="{D1A77A24-8F78-EBAB-145C-D60C4FEC0A49}"/>
              </a:ext>
            </a:extLst>
          </p:cNvPr>
          <p:cNvPicPr preferRelativeResize="0"/>
          <p:nvPr/>
        </p:nvPicPr>
        <p:blipFill>
          <a:blip r:embed="rId8">
            <a:alphaModFix/>
          </a:blip>
          <a:stretch>
            <a:fillRect/>
          </a:stretch>
        </p:blipFill>
        <p:spPr>
          <a:xfrm>
            <a:off x="10787226" y="6372766"/>
            <a:ext cx="1202475" cy="420875"/>
          </a:xfrm>
          <a:prstGeom prst="rect">
            <a:avLst/>
          </a:prstGeom>
          <a:noFill/>
          <a:ln>
            <a:noFill/>
          </a:ln>
        </p:spPr>
      </p:pic>
    </p:spTree>
    <p:extLst>
      <p:ext uri="{BB962C8B-B14F-4D97-AF65-F5344CB8AC3E}">
        <p14:creationId xmlns:p14="http://schemas.microsoft.com/office/powerpoint/2010/main" val="517429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E6CDA9-F4DA-700B-A098-411AEBFA50A3}"/>
              </a:ext>
            </a:extLst>
          </p:cNvPr>
          <p:cNvSpPr>
            <a:spLocks noGrp="1"/>
          </p:cNvSpPr>
          <p:nvPr>
            <p:ph type="title"/>
          </p:nvPr>
        </p:nvSpPr>
        <p:spPr/>
        <p:txBody>
          <a:bodyPr/>
          <a:lstStyle/>
          <a:p>
            <a:r>
              <a:rPr lang="es-ES" dirty="0"/>
              <a:t>Cronología de las etapas de la economía de la dictadura</a:t>
            </a:r>
          </a:p>
        </p:txBody>
      </p:sp>
      <p:graphicFrame>
        <p:nvGraphicFramePr>
          <p:cNvPr id="4" name="Marcador de contenido 3">
            <a:extLst>
              <a:ext uri="{FF2B5EF4-FFF2-40B4-BE49-F238E27FC236}">
                <a16:creationId xmlns:a16="http://schemas.microsoft.com/office/drawing/2014/main" id="{32DE7B21-CADA-E76D-1C5B-6408DB5A09C6}"/>
              </a:ext>
            </a:extLst>
          </p:cNvPr>
          <p:cNvGraphicFramePr>
            <a:graphicFrameLocks noGrp="1"/>
          </p:cNvGraphicFramePr>
          <p:nvPr>
            <p:ph idx="1"/>
            <p:extLst>
              <p:ext uri="{D42A27DB-BD31-4B8C-83A1-F6EECF244321}">
                <p14:modId xmlns:p14="http://schemas.microsoft.com/office/powerpoint/2010/main" val="1166065338"/>
              </p:ext>
            </p:extLst>
          </p:nvPr>
        </p:nvGraphicFramePr>
        <p:xfrm>
          <a:off x="277090" y="1846263"/>
          <a:ext cx="11648209" cy="4173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43350976-DC4F-3EDB-64E3-25BF0A0D7EDA}"/>
              </a:ext>
            </a:extLst>
          </p:cNvPr>
          <p:cNvSpPr txBox="1"/>
          <p:nvPr/>
        </p:nvSpPr>
        <p:spPr>
          <a:xfrm>
            <a:off x="277090" y="6248231"/>
            <a:ext cx="9440054" cy="646331"/>
          </a:xfrm>
          <a:prstGeom prst="rect">
            <a:avLst/>
          </a:prstGeom>
          <a:noFill/>
        </p:spPr>
        <p:txBody>
          <a:bodyPr wrap="square">
            <a:spAutoFit/>
          </a:bodyPr>
          <a:lstStyle/>
          <a:p>
            <a:r>
              <a:rPr lang="es-ES" dirty="0" err="1">
                <a:solidFill>
                  <a:schemeClr val="bg1"/>
                </a:solidFill>
              </a:rPr>
              <a:t>AprendoEnCasaRMurcia</a:t>
            </a:r>
            <a:r>
              <a:rPr lang="es-ES" dirty="0">
                <a:solidFill>
                  <a:schemeClr val="bg1"/>
                </a:solidFill>
              </a:rPr>
              <a:t> (21 de enero de 2021), “Del desarrollismo a la crisis (1959-1975)”, </a:t>
            </a:r>
            <a:r>
              <a:rPr lang="es-ES" dirty="0">
                <a:solidFill>
                  <a:schemeClr val="bg1"/>
                </a:solidFill>
                <a:hlinkClick r:id="rId8">
                  <a:extLst>
                    <a:ext uri="{A12FA001-AC4F-418D-AE19-62706E023703}">
                      <ahyp:hlinkClr xmlns:ahyp="http://schemas.microsoft.com/office/drawing/2018/hyperlinkcolor" val="tx"/>
                    </a:ext>
                  </a:extLst>
                </a:hlinkClick>
              </a:rPr>
              <a:t>https://www.youtube.com/watch?v=05SW5D32JrE</a:t>
            </a:r>
            <a:r>
              <a:rPr lang="es-ES" dirty="0">
                <a:solidFill>
                  <a:schemeClr val="bg1"/>
                </a:solidFill>
              </a:rPr>
              <a:t> </a:t>
            </a:r>
          </a:p>
        </p:txBody>
      </p:sp>
      <p:pic>
        <p:nvPicPr>
          <p:cNvPr id="5" name="Google Shape;84;p1">
            <a:extLst>
              <a:ext uri="{FF2B5EF4-FFF2-40B4-BE49-F238E27FC236}">
                <a16:creationId xmlns:a16="http://schemas.microsoft.com/office/drawing/2014/main" id="{D018272C-7C98-341A-FA1A-FF19849FF34E}"/>
              </a:ext>
            </a:extLst>
          </p:cNvPr>
          <p:cNvPicPr preferRelativeResize="0"/>
          <p:nvPr/>
        </p:nvPicPr>
        <p:blipFill>
          <a:blip r:embed="rId9">
            <a:alphaModFix/>
          </a:blip>
          <a:stretch>
            <a:fillRect/>
          </a:stretch>
        </p:blipFill>
        <p:spPr>
          <a:xfrm>
            <a:off x="10887826" y="6388251"/>
            <a:ext cx="1202475" cy="420875"/>
          </a:xfrm>
          <a:prstGeom prst="rect">
            <a:avLst/>
          </a:prstGeom>
          <a:noFill/>
          <a:ln>
            <a:noFill/>
          </a:ln>
        </p:spPr>
      </p:pic>
    </p:spTree>
    <p:extLst>
      <p:ext uri="{BB962C8B-B14F-4D97-AF65-F5344CB8AC3E}">
        <p14:creationId xmlns:p14="http://schemas.microsoft.com/office/powerpoint/2010/main" val="1360069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9591404-C2BD-41F6-9F2A-E439521FDFEC}"/>
              </a:ext>
            </a:extLst>
          </p:cNvPr>
          <p:cNvSpPr>
            <a:spLocks noGrp="1"/>
          </p:cNvSpPr>
          <p:nvPr>
            <p:ph type="title"/>
          </p:nvPr>
        </p:nvSpPr>
        <p:spPr>
          <a:xfrm>
            <a:off x="6411685" y="634946"/>
            <a:ext cx="5127171" cy="1450757"/>
          </a:xfrm>
        </p:spPr>
        <p:txBody>
          <a:bodyPr>
            <a:normAutofit/>
          </a:bodyPr>
          <a:lstStyle/>
          <a:p>
            <a:r>
              <a:rPr lang="es-ES" sz="3400" dirty="0"/>
              <a:t>Sociedad y economía en los años cuarenta y cincuenta. Algunos enlaces</a:t>
            </a:r>
          </a:p>
        </p:txBody>
      </p:sp>
      <p:pic>
        <p:nvPicPr>
          <p:cNvPr id="6" name="Imagen 5" descr="Imagen que contiene Diagrama&#10;&#10;Descripción generada automáticamente">
            <a:extLst>
              <a:ext uri="{FF2B5EF4-FFF2-40B4-BE49-F238E27FC236}">
                <a16:creationId xmlns:a16="http://schemas.microsoft.com/office/drawing/2014/main" id="{52E22B5C-7DFB-BF6D-9E83-02F061693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192" y="635699"/>
            <a:ext cx="5451627" cy="4293156"/>
          </a:xfrm>
          <a:prstGeom prst="rect">
            <a:avLst/>
          </a:prstGeom>
        </p:spPr>
      </p:pic>
      <p:cxnSp>
        <p:nvCxnSpPr>
          <p:cNvPr id="25" name="Straight Connector 24">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ED7AD442-103F-E7D6-A481-24ED55E62C98}"/>
              </a:ext>
            </a:extLst>
          </p:cNvPr>
          <p:cNvSpPr>
            <a:spLocks noGrp="1"/>
          </p:cNvSpPr>
          <p:nvPr>
            <p:ph idx="1"/>
          </p:nvPr>
        </p:nvSpPr>
        <p:spPr>
          <a:xfrm>
            <a:off x="6411684" y="2198914"/>
            <a:ext cx="5127172" cy="3670180"/>
          </a:xfrm>
        </p:spPr>
        <p:txBody>
          <a:bodyPr>
            <a:normAutofit lnSpcReduction="10000"/>
          </a:bodyPr>
          <a:lstStyle/>
          <a:p>
            <a:r>
              <a:rPr lang="es-ES" sz="1400" dirty="0"/>
              <a:t>Sociales Tolosa (s/f): “Autarquía y racionamiento”, </a:t>
            </a:r>
            <a:r>
              <a:rPr lang="es-ES" sz="1400" dirty="0" err="1"/>
              <a:t>Youtube</a:t>
            </a:r>
            <a:r>
              <a:rPr lang="es-ES" sz="1400" dirty="0"/>
              <a:t>, </a:t>
            </a:r>
            <a:r>
              <a:rPr lang="es-ES" sz="1400" dirty="0">
                <a:hlinkClick r:id="rId3"/>
              </a:rPr>
              <a:t>https://www.youtube.com/watch?v=MqU_Elu7l2I&amp;t=24s</a:t>
            </a:r>
            <a:r>
              <a:rPr lang="es-ES" sz="1400" dirty="0"/>
              <a:t>  </a:t>
            </a:r>
          </a:p>
          <a:p>
            <a:r>
              <a:rPr lang="es-ES" sz="1400" dirty="0"/>
              <a:t>El Rincón del Coleccionista (27 de mayo de 2020): “Cartilla De Racionamiento. Documentos Para La Historia (II)”, </a:t>
            </a:r>
            <a:r>
              <a:rPr lang="es-ES" sz="1400" dirty="0" err="1"/>
              <a:t>Youtube</a:t>
            </a:r>
            <a:r>
              <a:rPr lang="es-ES" sz="1400" dirty="0"/>
              <a:t>, </a:t>
            </a:r>
            <a:r>
              <a:rPr lang="es-ES" sz="1400" dirty="0">
                <a:hlinkClick r:id="rId4"/>
              </a:rPr>
              <a:t>https://www.youtube.com/watch?v=y2K6mZOyJPw&amp;t=388s</a:t>
            </a:r>
            <a:r>
              <a:rPr lang="es-ES" sz="1400" dirty="0"/>
              <a:t>  </a:t>
            </a:r>
          </a:p>
          <a:p>
            <a:r>
              <a:rPr lang="es-ES" sz="1400" dirty="0"/>
              <a:t>López, Alfred (25 de noviembre de 2018): “El capricho más extraño de Franco: cuando castigó a España entera sin postre”, </a:t>
            </a:r>
            <a:r>
              <a:rPr lang="es-ES" sz="1400" i="1" dirty="0"/>
              <a:t>El Español</a:t>
            </a:r>
            <a:r>
              <a:rPr lang="es-ES" sz="1400" dirty="0"/>
              <a:t>,  </a:t>
            </a:r>
            <a:r>
              <a:rPr lang="es-ES" sz="1400" dirty="0">
                <a:hlinkClick r:id="rId5"/>
              </a:rPr>
              <a:t>https://www.elespanol.com/ciencia/nutricion/20181125/capricho-extrano-franco-castigo-espana-sin-postre/354715116_0.html</a:t>
            </a:r>
            <a:r>
              <a:rPr lang="es-ES" sz="1400" dirty="0"/>
              <a:t>  </a:t>
            </a:r>
          </a:p>
          <a:p>
            <a:r>
              <a:rPr lang="es-ES" sz="1400" dirty="0"/>
              <a:t>Carles Geli (24 de junio de 2018): “Engañar al hambre en la postguerra”, El País, </a:t>
            </a:r>
            <a:r>
              <a:rPr lang="es-ES" sz="1400" dirty="0">
                <a:hlinkClick r:id="rId6"/>
              </a:rPr>
              <a:t>https://elpais.com/ccaa/2018/06/24/catalunya/1529853527_493438.html</a:t>
            </a:r>
            <a:r>
              <a:rPr lang="es-ES" sz="1400" dirty="0"/>
              <a:t> </a:t>
            </a:r>
          </a:p>
          <a:p>
            <a:r>
              <a:rPr lang="es-ES" sz="1400" dirty="0"/>
              <a:t>Mapa de la memoria histórica de Granada: “El estraperlo”: </a:t>
            </a:r>
            <a:r>
              <a:rPr lang="es-ES" sz="1400" dirty="0">
                <a:hlinkClick r:id="rId7"/>
              </a:rPr>
              <a:t>https://www.mapamemoriagranada.es/lugares/primer-franquismo/116-el-estraperlo</a:t>
            </a:r>
            <a:r>
              <a:rPr lang="es-ES" sz="1400" dirty="0"/>
              <a:t>  </a:t>
            </a:r>
          </a:p>
          <a:p>
            <a:endParaRPr lang="es-ES" sz="1400" dirty="0"/>
          </a:p>
        </p:txBody>
      </p:sp>
      <p:sp>
        <p:nvSpPr>
          <p:cNvPr id="27" name="Rectangle 26">
            <a:extLst>
              <a:ext uri="{FF2B5EF4-FFF2-40B4-BE49-F238E27FC236}">
                <a16:creationId xmlns:a16="http://schemas.microsoft.com/office/drawing/2014/main" id="{6587DBF8-5C50-4034-8B79-FE54A01A8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E6A58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14720853-E885-4BE5-BFE2-24004CEF6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665B4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CuadroTexto 6">
            <a:extLst>
              <a:ext uri="{FF2B5EF4-FFF2-40B4-BE49-F238E27FC236}">
                <a16:creationId xmlns:a16="http://schemas.microsoft.com/office/drawing/2014/main" id="{8171A9D3-A516-E7FD-848E-84E67BFF0296}"/>
              </a:ext>
            </a:extLst>
          </p:cNvPr>
          <p:cNvSpPr txBox="1"/>
          <p:nvPr/>
        </p:nvSpPr>
        <p:spPr>
          <a:xfrm>
            <a:off x="643192" y="5073445"/>
            <a:ext cx="5442856" cy="738664"/>
          </a:xfrm>
          <a:prstGeom prst="rect">
            <a:avLst/>
          </a:prstGeom>
          <a:noFill/>
        </p:spPr>
        <p:txBody>
          <a:bodyPr wrap="square" rtlCol="0">
            <a:spAutoFit/>
          </a:bodyPr>
          <a:lstStyle/>
          <a:p>
            <a:r>
              <a:rPr lang="es-ES" sz="1200" dirty="0"/>
              <a:t>Imagen: Revive Madrid: Hijos del hambre; cartillas de racionamiento, </a:t>
            </a:r>
            <a:r>
              <a:rPr lang="es-ES" sz="1200" dirty="0">
                <a:hlinkClick r:id="rId8"/>
              </a:rPr>
              <a:t>https://www.revivemadrid.com/senas-de-identidad/cartilla-racionamiento</a:t>
            </a:r>
            <a:r>
              <a:rPr lang="es-ES" sz="1200" dirty="0"/>
              <a:t> </a:t>
            </a:r>
          </a:p>
          <a:p>
            <a:endParaRPr lang="es-ES" dirty="0"/>
          </a:p>
        </p:txBody>
      </p:sp>
      <p:pic>
        <p:nvPicPr>
          <p:cNvPr id="19" name="Google Shape;84;p1">
            <a:extLst>
              <a:ext uri="{FF2B5EF4-FFF2-40B4-BE49-F238E27FC236}">
                <a16:creationId xmlns:a16="http://schemas.microsoft.com/office/drawing/2014/main" id="{EC9EC2CE-E000-DE47-9F8E-DF2F796F505F}"/>
              </a:ext>
            </a:extLst>
          </p:cNvPr>
          <p:cNvPicPr preferRelativeResize="0"/>
          <p:nvPr/>
        </p:nvPicPr>
        <p:blipFill>
          <a:blip r:embed="rId9">
            <a:alphaModFix/>
          </a:blip>
          <a:stretch>
            <a:fillRect/>
          </a:stretch>
        </p:blipFill>
        <p:spPr>
          <a:xfrm>
            <a:off x="10708717" y="6400800"/>
            <a:ext cx="1202475" cy="420875"/>
          </a:xfrm>
          <a:prstGeom prst="rect">
            <a:avLst/>
          </a:prstGeom>
          <a:noFill/>
          <a:ln>
            <a:noFill/>
          </a:ln>
        </p:spPr>
      </p:pic>
    </p:spTree>
    <p:extLst>
      <p:ext uri="{BB962C8B-B14F-4D97-AF65-F5344CB8AC3E}">
        <p14:creationId xmlns:p14="http://schemas.microsoft.com/office/powerpoint/2010/main" val="408940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61D3CB-E3BA-47AB-9D88-603369031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8">
            <a:extLst>
              <a:ext uri="{FF2B5EF4-FFF2-40B4-BE49-F238E27FC236}">
                <a16:creationId xmlns:a16="http://schemas.microsoft.com/office/drawing/2014/main" id="{AE1D7A40-7954-A4A4-76F9-D3E6FCA4B99C}"/>
              </a:ext>
            </a:extLst>
          </p:cNvPr>
          <p:cNvPicPr>
            <a:picLocks noChangeAspect="1"/>
          </p:cNvPicPr>
          <p:nvPr/>
        </p:nvPicPr>
        <p:blipFill rotWithShape="1">
          <a:blip r:embed="rId2">
            <a:duotone>
              <a:prstClr val="black"/>
              <a:prstClr val="white"/>
            </a:duotone>
          </a:blip>
          <a:srcRect l="148" b="11548"/>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C796BB3C-563C-494D-B9D4-CEA36EF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0E75C591-7021-330B-C406-B467E339ADC1}"/>
              </a:ext>
            </a:extLst>
          </p:cNvPr>
          <p:cNvSpPr>
            <a:spLocks noGrp="1"/>
          </p:cNvSpPr>
          <p:nvPr>
            <p:ph type="title"/>
          </p:nvPr>
        </p:nvSpPr>
        <p:spPr>
          <a:xfrm>
            <a:off x="5124206" y="-14748"/>
            <a:ext cx="6339840" cy="1297791"/>
          </a:xfrm>
        </p:spPr>
        <p:txBody>
          <a:bodyPr>
            <a:normAutofit/>
          </a:bodyPr>
          <a:lstStyle/>
          <a:p>
            <a:r>
              <a:rPr lang="es-ES" sz="4000" dirty="0">
                <a:solidFill>
                  <a:srgbClr val="FFFFFF"/>
                </a:solidFill>
              </a:rPr>
              <a:t>Organizaciones del régimen para la sociedad y la economía</a:t>
            </a:r>
          </a:p>
        </p:txBody>
      </p:sp>
      <p:sp>
        <p:nvSpPr>
          <p:cNvPr id="13" name="Rectangle 12">
            <a:extLst>
              <a:ext uri="{FF2B5EF4-FFF2-40B4-BE49-F238E27FC236}">
                <a16:creationId xmlns:a16="http://schemas.microsoft.com/office/drawing/2014/main" id="{EC17C459-6D22-4F91-8F43-6DE83F6723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a:extLst>
              <a:ext uri="{FF2B5EF4-FFF2-40B4-BE49-F238E27FC236}">
                <a16:creationId xmlns:a16="http://schemas.microsoft.com/office/drawing/2014/main" id="{5E03CA73-0210-CA59-D222-0998CA5A19FE}"/>
              </a:ext>
            </a:extLst>
          </p:cNvPr>
          <p:cNvSpPr>
            <a:spLocks noGrp="1"/>
          </p:cNvSpPr>
          <p:nvPr>
            <p:ph idx="1"/>
          </p:nvPr>
        </p:nvSpPr>
        <p:spPr>
          <a:xfrm>
            <a:off x="4881716" y="1297790"/>
            <a:ext cx="7133204" cy="5560200"/>
          </a:xfrm>
        </p:spPr>
        <p:txBody>
          <a:bodyPr>
            <a:normAutofit fontScale="55000" lnSpcReduction="20000"/>
          </a:bodyPr>
          <a:lstStyle/>
          <a:p>
            <a:r>
              <a:rPr lang="es-ES" sz="2900" dirty="0">
                <a:solidFill>
                  <a:srgbClr val="FFFFFF"/>
                </a:solidFill>
              </a:rPr>
              <a:t>Sección Femenina</a:t>
            </a:r>
          </a:p>
          <a:p>
            <a:pPr lvl="1"/>
            <a:r>
              <a:rPr lang="es-ES" sz="2200" dirty="0">
                <a:solidFill>
                  <a:srgbClr val="FFFFFF"/>
                </a:solidFill>
              </a:rPr>
              <a:t>Organización con el objetivo de imponer el modelo de feminidad del franquismo, que configura a la mujer como el “ángel del hogar”, exaltando la maternidad y el hogar como función social de la mujer en la sociedad. </a:t>
            </a:r>
          </a:p>
          <a:p>
            <a:pPr lvl="1"/>
            <a:r>
              <a:rPr lang="es-ES" sz="2200" dirty="0">
                <a:solidFill>
                  <a:srgbClr val="FFFFFF"/>
                </a:solidFill>
              </a:rPr>
              <a:t>Educación en tareas domésticas</a:t>
            </a:r>
          </a:p>
          <a:p>
            <a:pPr lvl="1"/>
            <a:r>
              <a:rPr lang="es-ES" sz="2200" dirty="0">
                <a:solidFill>
                  <a:srgbClr val="FFFFFF"/>
                </a:solidFill>
              </a:rPr>
              <a:t>Algunos enlaces:</a:t>
            </a:r>
          </a:p>
          <a:p>
            <a:pPr lvl="2"/>
            <a:r>
              <a:rPr lang="es-ES" sz="2200" dirty="0">
                <a:solidFill>
                  <a:srgbClr val="FFFFFF"/>
                </a:solidFill>
              </a:rPr>
              <a:t>Inma </a:t>
            </a:r>
            <a:r>
              <a:rPr lang="es-ES" sz="2200" dirty="0" err="1">
                <a:solidFill>
                  <a:srgbClr val="FFFFFF"/>
                </a:solidFill>
              </a:rPr>
              <a:t>Ranedo</a:t>
            </a:r>
            <a:r>
              <a:rPr lang="es-ES" sz="2200" dirty="0">
                <a:solidFill>
                  <a:srgbClr val="FFFFFF"/>
                </a:solidFill>
              </a:rPr>
              <a:t> Cuartero (s/f): “¿Qué fue la Sección Femenina”,</a:t>
            </a:r>
            <a:r>
              <a:rPr lang="es-ES" sz="2200" dirty="0" err="1">
                <a:solidFill>
                  <a:srgbClr val="FFFFFF"/>
                </a:solidFill>
              </a:rPr>
              <a:t>University</a:t>
            </a:r>
            <a:r>
              <a:rPr lang="es-ES" sz="2200" dirty="0">
                <a:solidFill>
                  <a:srgbClr val="FFFFFF"/>
                </a:solidFill>
              </a:rPr>
              <a:t> </a:t>
            </a:r>
            <a:r>
              <a:rPr lang="es-ES" sz="2200" dirty="0" err="1">
                <a:solidFill>
                  <a:srgbClr val="FFFFFF"/>
                </a:solidFill>
              </a:rPr>
              <a:t>of</a:t>
            </a:r>
            <a:r>
              <a:rPr lang="es-ES" sz="2200" dirty="0">
                <a:solidFill>
                  <a:srgbClr val="FFFFFF"/>
                </a:solidFill>
              </a:rPr>
              <a:t> Washington </a:t>
            </a:r>
            <a:r>
              <a:rPr lang="es-ES" sz="2200" dirty="0">
                <a:solidFill>
                  <a:srgbClr val="FFFFFF"/>
                </a:solidFill>
                <a:hlinkClick r:id="rId3"/>
              </a:rPr>
              <a:t>https://uw.pressbooks.pub/contemporaryspain360/chapter/seccion-femenina/</a:t>
            </a:r>
            <a:r>
              <a:rPr lang="es-ES" sz="2200" dirty="0">
                <a:solidFill>
                  <a:srgbClr val="FFFFFF"/>
                </a:solidFill>
              </a:rPr>
              <a:t>  </a:t>
            </a:r>
          </a:p>
          <a:p>
            <a:pPr lvl="2"/>
            <a:r>
              <a:rPr lang="es-ES" sz="2200" dirty="0">
                <a:solidFill>
                  <a:srgbClr val="FFFFFF"/>
                </a:solidFill>
              </a:rPr>
              <a:t>DMAX (13 de enero de 2020): “Así era la Sección Femenina y el modelo de mujer que definió | Franco. La vida del dictador en color”, </a:t>
            </a:r>
            <a:r>
              <a:rPr lang="es-ES" sz="2200" dirty="0">
                <a:solidFill>
                  <a:srgbClr val="FFFFFF"/>
                </a:solidFill>
                <a:hlinkClick r:id="rId4"/>
              </a:rPr>
              <a:t>https://www.youtube.com/watch?v=mWpaHv6l7o0</a:t>
            </a:r>
            <a:r>
              <a:rPr lang="es-ES" sz="2200" dirty="0">
                <a:solidFill>
                  <a:srgbClr val="FFFFFF"/>
                </a:solidFill>
              </a:rPr>
              <a:t>  </a:t>
            </a:r>
          </a:p>
          <a:p>
            <a:pPr lvl="2"/>
            <a:r>
              <a:rPr lang="es-ES" sz="2200" dirty="0" err="1">
                <a:solidFill>
                  <a:srgbClr val="FFFFFF"/>
                </a:solidFill>
              </a:rPr>
              <a:t>RTVE.Play</a:t>
            </a:r>
            <a:r>
              <a:rPr lang="es-ES" sz="2200" dirty="0">
                <a:solidFill>
                  <a:srgbClr val="FFFFFF"/>
                </a:solidFill>
              </a:rPr>
              <a:t> (28 de marzo de 2011): “La mili de las mujeres”, </a:t>
            </a:r>
            <a:r>
              <a:rPr lang="es-ES" sz="2200" dirty="0">
                <a:solidFill>
                  <a:srgbClr val="FFFFFF"/>
                </a:solidFill>
                <a:hlinkClick r:id="rId5"/>
              </a:rPr>
              <a:t>https://www.rtve.es/play/videos/te-acuerdas/acuerdas-mili-mujeres/1057307/</a:t>
            </a:r>
            <a:r>
              <a:rPr lang="es-ES" sz="2200" dirty="0">
                <a:solidFill>
                  <a:srgbClr val="FFFFFF"/>
                </a:solidFill>
              </a:rPr>
              <a:t>  </a:t>
            </a:r>
          </a:p>
          <a:p>
            <a:pPr lvl="2"/>
            <a:r>
              <a:rPr lang="es-ES" sz="2200" dirty="0" err="1">
                <a:solidFill>
                  <a:srgbClr val="FFFFFF"/>
                </a:solidFill>
              </a:rPr>
              <a:t>RTVE.Play</a:t>
            </a:r>
            <a:r>
              <a:rPr lang="es-ES" sz="2200" dirty="0">
                <a:solidFill>
                  <a:srgbClr val="FFFFFF"/>
                </a:solidFill>
              </a:rPr>
              <a:t> (1 de enero de 1959): “ Mujeres de España. XXV años de la Sección Femenina”, NODO, </a:t>
            </a:r>
            <a:r>
              <a:rPr lang="es-ES" sz="2200" dirty="0">
                <a:solidFill>
                  <a:srgbClr val="FFFFFF"/>
                </a:solidFill>
                <a:hlinkClick r:id="rId6"/>
              </a:rPr>
              <a:t>https://www.rtve.es/play/videos/revista-imagenes/mujeres-espana-xxv-anos-seccion-femenina/2858635/</a:t>
            </a:r>
            <a:r>
              <a:rPr lang="es-ES" sz="2200" dirty="0">
                <a:solidFill>
                  <a:srgbClr val="FFFFFF"/>
                </a:solidFill>
              </a:rPr>
              <a:t>  </a:t>
            </a:r>
          </a:p>
          <a:p>
            <a:pPr lvl="2"/>
            <a:r>
              <a:rPr lang="es-ES" sz="2200" dirty="0">
                <a:solidFill>
                  <a:srgbClr val="FFFFFF"/>
                </a:solidFill>
              </a:rPr>
              <a:t>Búscame en el ciclo de la vida (11 de octubre de 2012): “La Sección Femenina”, </a:t>
            </a:r>
            <a:r>
              <a:rPr lang="es-ES" sz="2200" dirty="0">
                <a:solidFill>
                  <a:srgbClr val="FFFFFF"/>
                </a:solidFill>
                <a:hlinkClick r:id="rId7"/>
              </a:rPr>
              <a:t>http://www.buscameenelciclodelavida.com/2012/10/la-seccion-femenina_11.html</a:t>
            </a:r>
            <a:r>
              <a:rPr lang="es-ES" sz="2200" dirty="0">
                <a:solidFill>
                  <a:srgbClr val="FFFFFF"/>
                </a:solidFill>
              </a:rPr>
              <a:t> </a:t>
            </a:r>
          </a:p>
          <a:p>
            <a:pPr lvl="2"/>
            <a:r>
              <a:rPr lang="es-ES" sz="2200" dirty="0">
                <a:solidFill>
                  <a:srgbClr val="FFFFFF"/>
                </a:solidFill>
              </a:rPr>
              <a:t>Ejercicios realizados por la Sección Femenina: Albert </a:t>
            </a:r>
            <a:r>
              <a:rPr lang="es-ES" sz="2200" dirty="0" err="1">
                <a:solidFill>
                  <a:srgbClr val="FFFFFF"/>
                </a:solidFill>
              </a:rPr>
              <a:t>Sampietro</a:t>
            </a:r>
            <a:r>
              <a:rPr lang="es-ES" sz="2200" dirty="0">
                <a:solidFill>
                  <a:srgbClr val="FFFFFF"/>
                </a:solidFill>
              </a:rPr>
              <a:t> (17 de marzo de 2020): “Merluzas a la Montecarlo”, </a:t>
            </a:r>
            <a:r>
              <a:rPr lang="es-ES" sz="2200" dirty="0">
                <a:solidFill>
                  <a:srgbClr val="FFFFFF"/>
                </a:solidFill>
                <a:hlinkClick r:id="rId8"/>
              </a:rPr>
              <a:t>https://www.albertsampietro.com/2020/03/17/merluzas-a-la-montecarlo/</a:t>
            </a:r>
            <a:r>
              <a:rPr lang="es-ES" sz="2200" dirty="0">
                <a:solidFill>
                  <a:srgbClr val="FFFFFF"/>
                </a:solidFill>
              </a:rPr>
              <a:t>  </a:t>
            </a:r>
          </a:p>
          <a:p>
            <a:r>
              <a:rPr lang="es-ES" sz="2900" dirty="0">
                <a:solidFill>
                  <a:srgbClr val="FFFFFF"/>
                </a:solidFill>
              </a:rPr>
              <a:t>Organización Sindical Española o “Sindicato Vertical”. </a:t>
            </a:r>
          </a:p>
          <a:p>
            <a:pPr lvl="1"/>
            <a:r>
              <a:rPr lang="es-ES" sz="2200" dirty="0">
                <a:solidFill>
                  <a:srgbClr val="FFFFFF"/>
                </a:solidFill>
              </a:rPr>
              <a:t>De afiliación obligatoria, incluía a obreros y empresarios, con el fin de anular los conflictos sociales e integrar a los trabajadores en el régimen. </a:t>
            </a:r>
          </a:p>
          <a:p>
            <a:pPr lvl="1"/>
            <a:r>
              <a:rPr lang="es-ES" sz="2200" dirty="0">
                <a:solidFill>
                  <a:srgbClr val="FFFFFF"/>
                </a:solidFill>
              </a:rPr>
              <a:t>El PCE planteó una estrategia de “</a:t>
            </a:r>
            <a:r>
              <a:rPr lang="es-ES" sz="2200" dirty="0" err="1">
                <a:solidFill>
                  <a:srgbClr val="FFFFFF"/>
                </a:solidFill>
              </a:rPr>
              <a:t>entrismo</a:t>
            </a:r>
            <a:r>
              <a:rPr lang="es-ES" sz="2200" dirty="0">
                <a:solidFill>
                  <a:srgbClr val="FFFFFF"/>
                </a:solidFill>
              </a:rPr>
              <a:t>” en el Sindicato Vertical a través de la creación de Comisiones Obreras. Por su parte, UGT rechazó este modelo.</a:t>
            </a:r>
          </a:p>
          <a:p>
            <a:pPr lvl="1"/>
            <a:r>
              <a:rPr lang="es-ES" sz="2200" dirty="0">
                <a:solidFill>
                  <a:srgbClr val="FFFFFF"/>
                </a:solidFill>
              </a:rPr>
              <a:t>Sus fondos documentales se integran en Archivos Históricos Provinciales y en el Archivo General de la Administración: </a:t>
            </a:r>
            <a:r>
              <a:rPr lang="es-ES" sz="2200" dirty="0">
                <a:solidFill>
                  <a:srgbClr val="FFFFFF"/>
                </a:solidFill>
                <a:hlinkClick r:id="rId9"/>
              </a:rPr>
              <a:t>http://pares.mcu.es/ParesBusquedas20/catalogo/autoridad/8132</a:t>
            </a:r>
            <a:r>
              <a:rPr lang="es-ES" sz="2200" dirty="0">
                <a:solidFill>
                  <a:srgbClr val="FFFFFF"/>
                </a:solidFill>
              </a:rPr>
              <a:t> </a:t>
            </a:r>
          </a:p>
          <a:p>
            <a:pPr lvl="1"/>
            <a:r>
              <a:rPr lang="es-ES" sz="2200" dirty="0">
                <a:solidFill>
                  <a:srgbClr val="FFFFFF"/>
                </a:solidFill>
              </a:rPr>
              <a:t>Algunos enlaces:</a:t>
            </a:r>
          </a:p>
          <a:p>
            <a:pPr lvl="2"/>
            <a:r>
              <a:rPr lang="es-ES" sz="2200" dirty="0" err="1">
                <a:solidFill>
                  <a:srgbClr val="FFFFFF"/>
                </a:solidFill>
              </a:rPr>
              <a:t>Glicerio</a:t>
            </a:r>
            <a:r>
              <a:rPr lang="es-ES" sz="2200" dirty="0">
                <a:solidFill>
                  <a:srgbClr val="FFFFFF"/>
                </a:solidFill>
              </a:rPr>
              <a:t> Sánchez Recio: “El sindicato vertical como instrumento político y económico del régimen franquista”, Pasado y memoria. Revista de historia contemporánea Núm. 1 pp. 19-32, </a:t>
            </a:r>
            <a:r>
              <a:rPr lang="es-ES" sz="2200" dirty="0">
                <a:solidFill>
                  <a:srgbClr val="FFFFFF"/>
                </a:solidFill>
                <a:hlinkClick r:id="rId10"/>
              </a:rPr>
              <a:t>https://rua.ua.es/dspace/bitstream/10045/708/1/Sanchez%20Recio-Sindicato%20vertical.pdf</a:t>
            </a:r>
            <a:r>
              <a:rPr lang="es-ES" sz="2200" dirty="0">
                <a:solidFill>
                  <a:srgbClr val="FFFFFF"/>
                </a:solidFill>
              </a:rPr>
              <a:t> </a:t>
            </a:r>
          </a:p>
          <a:p>
            <a:pPr lvl="2"/>
            <a:r>
              <a:rPr lang="es-ES" sz="2200" dirty="0">
                <a:solidFill>
                  <a:srgbClr val="FFFFFF"/>
                </a:solidFill>
              </a:rPr>
              <a:t>Diccionario Sensagent.com: “Sindicato Vertical”, </a:t>
            </a:r>
            <a:r>
              <a:rPr lang="es-ES" sz="2200" dirty="0">
                <a:solidFill>
                  <a:srgbClr val="FFFFFF"/>
                </a:solidFill>
                <a:hlinkClick r:id="rId11"/>
              </a:rPr>
              <a:t>http://diccionario.sensagent.com/Sindicato%20Vertical/es-es/</a:t>
            </a:r>
            <a:r>
              <a:rPr lang="es-ES" sz="2200" dirty="0">
                <a:solidFill>
                  <a:srgbClr val="FFFFFF"/>
                </a:solidFill>
              </a:rPr>
              <a:t>  </a:t>
            </a:r>
          </a:p>
          <a:p>
            <a:pPr lvl="2"/>
            <a:endParaRPr lang="es-ES" sz="600" dirty="0">
              <a:solidFill>
                <a:srgbClr val="FFFFFF"/>
              </a:solidFill>
            </a:endParaRPr>
          </a:p>
        </p:txBody>
      </p:sp>
      <p:sp>
        <p:nvSpPr>
          <p:cNvPr id="10" name="CuadroTexto 9">
            <a:extLst>
              <a:ext uri="{FF2B5EF4-FFF2-40B4-BE49-F238E27FC236}">
                <a16:creationId xmlns:a16="http://schemas.microsoft.com/office/drawing/2014/main" id="{16665AD9-EDFB-3F0F-4151-D1012636933D}"/>
              </a:ext>
            </a:extLst>
          </p:cNvPr>
          <p:cNvSpPr txBox="1"/>
          <p:nvPr/>
        </p:nvSpPr>
        <p:spPr>
          <a:xfrm>
            <a:off x="398729" y="5219684"/>
            <a:ext cx="3941507" cy="938719"/>
          </a:xfrm>
          <a:prstGeom prst="rect">
            <a:avLst/>
          </a:prstGeom>
          <a:noFill/>
        </p:spPr>
        <p:txBody>
          <a:bodyPr wrap="square">
            <a:spAutoFit/>
          </a:bodyPr>
          <a:lstStyle/>
          <a:p>
            <a:r>
              <a:rPr lang="es-ES" sz="1100" dirty="0"/>
              <a:t>Imagen: Jóvenes de Sección Femenina desfilando. Fuente: Búscame en el ciclo de la vida (11 de octubre de 2012): “La Sección Femenina”, </a:t>
            </a:r>
            <a:r>
              <a:rPr lang="es-ES" sz="1100" dirty="0">
                <a:hlinkClick r:id="rId7"/>
              </a:rPr>
              <a:t>http://www.buscameenelciclodelavida.com/2012/10/la-seccion-femenina_11.html</a:t>
            </a:r>
            <a:r>
              <a:rPr lang="es-ES" sz="1100" dirty="0"/>
              <a:t> </a:t>
            </a:r>
          </a:p>
        </p:txBody>
      </p:sp>
      <p:pic>
        <p:nvPicPr>
          <p:cNvPr id="12" name="Google Shape;84;p1">
            <a:extLst>
              <a:ext uri="{FF2B5EF4-FFF2-40B4-BE49-F238E27FC236}">
                <a16:creationId xmlns:a16="http://schemas.microsoft.com/office/drawing/2014/main" id="{AB1D95E0-6F05-E484-4AD6-4DF29680FBF0}"/>
              </a:ext>
            </a:extLst>
          </p:cNvPr>
          <p:cNvPicPr preferRelativeResize="0"/>
          <p:nvPr/>
        </p:nvPicPr>
        <p:blipFill>
          <a:blip r:embed="rId12">
            <a:alphaModFix/>
          </a:blip>
          <a:stretch>
            <a:fillRect/>
          </a:stretch>
        </p:blipFill>
        <p:spPr>
          <a:xfrm>
            <a:off x="10628901" y="6407619"/>
            <a:ext cx="1202475" cy="420875"/>
          </a:xfrm>
          <a:prstGeom prst="rect">
            <a:avLst/>
          </a:prstGeom>
          <a:noFill/>
          <a:ln>
            <a:noFill/>
          </a:ln>
        </p:spPr>
      </p:pic>
    </p:spTree>
    <p:extLst>
      <p:ext uri="{BB962C8B-B14F-4D97-AF65-F5344CB8AC3E}">
        <p14:creationId xmlns:p14="http://schemas.microsoft.com/office/powerpoint/2010/main" val="220151185"/>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861964-D86C-4A50-8F6D-B466384A6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25055B5-625D-F155-9C11-A7D5560953E6}"/>
              </a:ext>
            </a:extLst>
          </p:cNvPr>
          <p:cNvSpPr>
            <a:spLocks noGrp="1"/>
          </p:cNvSpPr>
          <p:nvPr>
            <p:ph type="title"/>
          </p:nvPr>
        </p:nvSpPr>
        <p:spPr>
          <a:xfrm>
            <a:off x="7859485" y="634946"/>
            <a:ext cx="3690257" cy="1450757"/>
          </a:xfrm>
        </p:spPr>
        <p:txBody>
          <a:bodyPr>
            <a:normAutofit/>
          </a:bodyPr>
          <a:lstStyle/>
          <a:p>
            <a:r>
              <a:rPr lang="es-ES" sz="2600"/>
              <a:t>Primeras protestas generalizadas: Huelga de tranvías en Barcelona, 1951</a:t>
            </a:r>
            <a:br>
              <a:rPr lang="es-ES" sz="2600"/>
            </a:br>
            <a:endParaRPr lang="es-ES" sz="2600"/>
          </a:p>
        </p:txBody>
      </p:sp>
      <p:pic>
        <p:nvPicPr>
          <p:cNvPr id="6" name="Imagen 5">
            <a:extLst>
              <a:ext uri="{FF2B5EF4-FFF2-40B4-BE49-F238E27FC236}">
                <a16:creationId xmlns:a16="http://schemas.microsoft.com/office/drawing/2014/main" id="{2D4507E3-89EC-F3F2-1E88-CF5ABBFD3238}"/>
              </a:ext>
            </a:extLst>
          </p:cNvPr>
          <p:cNvPicPr>
            <a:picLocks noChangeAspect="1"/>
          </p:cNvPicPr>
          <p:nvPr/>
        </p:nvPicPr>
        <p:blipFill>
          <a:blip r:embed="rId2"/>
          <a:stretch>
            <a:fillRect/>
          </a:stretch>
        </p:blipFill>
        <p:spPr>
          <a:xfrm>
            <a:off x="633999" y="1500736"/>
            <a:ext cx="6909801" cy="3593096"/>
          </a:xfrm>
          <a:prstGeom prst="rect">
            <a:avLst/>
          </a:prstGeom>
        </p:spPr>
      </p:pic>
      <p:cxnSp>
        <p:nvCxnSpPr>
          <p:cNvPr id="13" name="Straight Connector 12">
            <a:extLst>
              <a:ext uri="{FF2B5EF4-FFF2-40B4-BE49-F238E27FC236}">
                <a16:creationId xmlns:a16="http://schemas.microsoft.com/office/drawing/2014/main" id="{754A678E-8F30-4E92-A5BF-F5D03D0113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580CE5B7-74CE-92D0-FD32-F49DE79347C5}"/>
              </a:ext>
            </a:extLst>
          </p:cNvPr>
          <p:cNvSpPr>
            <a:spLocks noGrp="1"/>
          </p:cNvSpPr>
          <p:nvPr>
            <p:ph idx="1"/>
          </p:nvPr>
        </p:nvSpPr>
        <p:spPr>
          <a:xfrm>
            <a:off x="7859485" y="2198914"/>
            <a:ext cx="3690257" cy="3670180"/>
          </a:xfrm>
        </p:spPr>
        <p:txBody>
          <a:bodyPr>
            <a:normAutofit/>
          </a:bodyPr>
          <a:lstStyle/>
          <a:p>
            <a:r>
              <a:rPr lang="es-ES" sz="1700"/>
              <a:t>Joan Safont (1 de marzo de 2021): “La huelga de los tranvías: ir a pie fue un acto de oposición al franquismo”,</a:t>
            </a:r>
            <a:r>
              <a:rPr lang="es-ES" sz="1700" i="1"/>
              <a:t> El Nacional.cat,</a:t>
            </a:r>
            <a:r>
              <a:rPr lang="es-ES" sz="1700"/>
              <a:t> </a:t>
            </a:r>
            <a:r>
              <a:rPr lang="es-ES" sz="1700">
                <a:hlinkClick r:id="rId3"/>
              </a:rPr>
              <a:t>https://www.elnacional.cat/es/cultura/huelga-tranvias-barcelona-1951-ir-pie-oposicion-al-franquismo_587508_102.html</a:t>
            </a:r>
            <a:r>
              <a:rPr lang="es-ES" sz="1700"/>
              <a:t> </a:t>
            </a:r>
          </a:p>
          <a:p>
            <a:r>
              <a:rPr lang="es-ES" sz="1700"/>
              <a:t>Ricard Fernández Valentí (30 de marzo de 2019): “Recordando la huelga de tranvías de 1951”,</a:t>
            </a:r>
            <a:r>
              <a:rPr lang="es-ES" sz="1700" i="1"/>
              <a:t>El Tranvía. Blog.</a:t>
            </a:r>
            <a:r>
              <a:rPr lang="es-ES" sz="1700"/>
              <a:t> </a:t>
            </a:r>
            <a:r>
              <a:rPr lang="es-ES" sz="1700">
                <a:hlinkClick r:id="rId4"/>
              </a:rPr>
              <a:t>https://eltranvia48.blogspot.com/2019/03/recordando-la-huelga-de-tranvias-de-1951.html</a:t>
            </a:r>
            <a:r>
              <a:rPr lang="es-ES" sz="1700"/>
              <a:t> </a:t>
            </a:r>
          </a:p>
          <a:p>
            <a:pPr marL="0" indent="0">
              <a:buNone/>
            </a:pPr>
            <a:endParaRPr lang="es-ES" sz="1700"/>
          </a:p>
        </p:txBody>
      </p:sp>
      <p:sp>
        <p:nvSpPr>
          <p:cNvPr id="15" name="Rectangle 14">
            <a:extLst>
              <a:ext uri="{FF2B5EF4-FFF2-40B4-BE49-F238E27FC236}">
                <a16:creationId xmlns:a16="http://schemas.microsoft.com/office/drawing/2014/main" id="{02CE8509-9E93-4D74-BF24-661F111C7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BABC7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66E8BA98-E13C-403B-AC96-75E203799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6A6B4D"/>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Google Shape;84;p1">
            <a:extLst>
              <a:ext uri="{FF2B5EF4-FFF2-40B4-BE49-F238E27FC236}">
                <a16:creationId xmlns:a16="http://schemas.microsoft.com/office/drawing/2014/main" id="{D4877094-3A29-9D6C-30B3-657A3240418F}"/>
              </a:ext>
            </a:extLst>
          </p:cNvPr>
          <p:cNvPicPr preferRelativeResize="0"/>
          <p:nvPr/>
        </p:nvPicPr>
        <p:blipFill>
          <a:blip r:embed="rId5">
            <a:alphaModFix/>
          </a:blip>
          <a:stretch>
            <a:fillRect/>
          </a:stretch>
        </p:blipFill>
        <p:spPr>
          <a:xfrm>
            <a:off x="10784132" y="6324889"/>
            <a:ext cx="1202475" cy="420875"/>
          </a:xfrm>
          <a:prstGeom prst="rect">
            <a:avLst/>
          </a:prstGeom>
          <a:noFill/>
          <a:ln>
            <a:noFill/>
          </a:ln>
        </p:spPr>
      </p:pic>
    </p:spTree>
    <p:extLst>
      <p:ext uri="{BB962C8B-B14F-4D97-AF65-F5344CB8AC3E}">
        <p14:creationId xmlns:p14="http://schemas.microsoft.com/office/powerpoint/2010/main" val="2572352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81">
            <a:extLst>
              <a:ext uri="{FF2B5EF4-FFF2-40B4-BE49-F238E27FC236}">
                <a16:creationId xmlns:a16="http://schemas.microsoft.com/office/drawing/2014/main" id="{E36F1772-5B88-4687-974A-52C4564FF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6E22EB0-E549-BD68-E4B0-9E041CCB7F52}"/>
              </a:ext>
            </a:extLst>
          </p:cNvPr>
          <p:cNvSpPr>
            <a:spLocks noGrp="1"/>
          </p:cNvSpPr>
          <p:nvPr>
            <p:ph type="title"/>
          </p:nvPr>
        </p:nvSpPr>
        <p:spPr>
          <a:xfrm>
            <a:off x="6489132" y="634946"/>
            <a:ext cx="5060610" cy="1450757"/>
          </a:xfrm>
        </p:spPr>
        <p:txBody>
          <a:bodyPr>
            <a:normAutofit fontScale="90000"/>
          </a:bodyPr>
          <a:lstStyle/>
          <a:p>
            <a:r>
              <a:rPr lang="es-ES" dirty="0"/>
              <a:t>Industria y población durante el desarrollismo</a:t>
            </a:r>
          </a:p>
        </p:txBody>
      </p:sp>
      <p:pic>
        <p:nvPicPr>
          <p:cNvPr id="40" name="Marcador de contenido 3">
            <a:extLst>
              <a:ext uri="{FF2B5EF4-FFF2-40B4-BE49-F238E27FC236}">
                <a16:creationId xmlns:a16="http://schemas.microsoft.com/office/drawing/2014/main" id="{ED8CA0CD-FD13-CAF5-FD1B-696EDFBA2812}"/>
              </a:ext>
            </a:extLst>
          </p:cNvPr>
          <p:cNvPicPr>
            <a:picLocks noChangeAspect="1"/>
          </p:cNvPicPr>
          <p:nvPr/>
        </p:nvPicPr>
        <p:blipFill rotWithShape="1">
          <a:blip r:embed="rId2"/>
          <a:srcRect t="682" r="3" b="9406"/>
          <a:stretch/>
        </p:blipFill>
        <p:spPr>
          <a:xfrm>
            <a:off x="634022" y="35405"/>
            <a:ext cx="5221088" cy="3215751"/>
          </a:xfrm>
          <a:prstGeom prst="rect">
            <a:avLst/>
          </a:prstGeom>
        </p:spPr>
      </p:pic>
      <p:cxnSp>
        <p:nvCxnSpPr>
          <p:cNvPr id="91" name="Straight Connector 83">
            <a:extLst>
              <a:ext uri="{FF2B5EF4-FFF2-40B4-BE49-F238E27FC236}">
                <a16:creationId xmlns:a16="http://schemas.microsoft.com/office/drawing/2014/main" id="{FC2C99CD-8BCA-45F5-BA47-7A6D80CA89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36" name="Imagen 35" descr="Mapa&#10;&#10;Descripción generada automáticamente">
            <a:extLst>
              <a:ext uri="{FF2B5EF4-FFF2-40B4-BE49-F238E27FC236}">
                <a16:creationId xmlns:a16="http://schemas.microsoft.com/office/drawing/2014/main" id="{555DD506-2AFB-307C-0BB6-108B6378C3AC}"/>
              </a:ext>
            </a:extLst>
          </p:cNvPr>
          <p:cNvPicPr>
            <a:picLocks noChangeAspect="1"/>
          </p:cNvPicPr>
          <p:nvPr/>
        </p:nvPicPr>
        <p:blipFill rotWithShape="1">
          <a:blip r:embed="rId3">
            <a:extLst>
              <a:ext uri="{28A0092B-C50C-407E-A947-70E740481C1C}">
                <a14:useLocalDpi xmlns:a14="http://schemas.microsoft.com/office/drawing/2010/main" val="0"/>
              </a:ext>
            </a:extLst>
          </a:blip>
          <a:srcRect r="3" b="11700"/>
          <a:stretch/>
        </p:blipFill>
        <p:spPr>
          <a:xfrm>
            <a:off x="634005" y="3262344"/>
            <a:ext cx="5221087" cy="3215725"/>
          </a:xfrm>
          <a:prstGeom prst="rect">
            <a:avLst/>
          </a:prstGeom>
        </p:spPr>
      </p:pic>
      <p:sp>
        <p:nvSpPr>
          <p:cNvPr id="4" name="Marcador de contenido 3">
            <a:extLst>
              <a:ext uri="{FF2B5EF4-FFF2-40B4-BE49-F238E27FC236}">
                <a16:creationId xmlns:a16="http://schemas.microsoft.com/office/drawing/2014/main" id="{FE4ED078-39C1-7BBF-17E4-46D3358D1F39}"/>
              </a:ext>
            </a:extLst>
          </p:cNvPr>
          <p:cNvSpPr txBox="1">
            <a:spLocks noGrp="1"/>
          </p:cNvSpPr>
          <p:nvPr>
            <p:ph idx="1"/>
          </p:nvPr>
        </p:nvSpPr>
        <p:spPr>
          <a:xfrm>
            <a:off x="6336892" y="2198914"/>
            <a:ext cx="5212850" cy="3670180"/>
          </a:xfrm>
          <a:prstGeom prst="rect">
            <a:avLst/>
          </a:prstGeom>
        </p:spPr>
        <p:txBody>
          <a:bodyPr rtlCol="0">
            <a:normAutofit/>
          </a:bodyPr>
          <a:lstStyle/>
          <a:p>
            <a:r>
              <a:rPr lang="es-ES" dirty="0"/>
              <a:t>Masiva emigración rural a las ciudades</a:t>
            </a:r>
          </a:p>
          <a:p>
            <a:r>
              <a:rPr lang="es-ES" dirty="0"/>
              <a:t>Emigración a Europa Occidental (ver diapositiva siguiente)</a:t>
            </a:r>
            <a:endParaRPr lang="en-US" dirty="0"/>
          </a:p>
          <a:p>
            <a:r>
              <a:rPr lang="es-ES" dirty="0"/>
              <a:t>Crecimiento de la población: problemas de abastecimiento y de falta de viviendas, escuelas e instalaciones sanitarias</a:t>
            </a:r>
            <a:endParaRPr lang="en-US" dirty="0"/>
          </a:p>
          <a:p>
            <a:r>
              <a:rPr lang="es-ES" dirty="0"/>
              <a:t>Modernización social y cambios de mentalidad</a:t>
            </a:r>
          </a:p>
          <a:p>
            <a:pPr lvl="1"/>
            <a:endParaRPr lang="en-US" dirty="0"/>
          </a:p>
          <a:p>
            <a:pPr marL="0" indent="0">
              <a:buNone/>
            </a:pPr>
            <a:endParaRPr lang="en-US" dirty="0"/>
          </a:p>
        </p:txBody>
      </p:sp>
      <p:sp>
        <p:nvSpPr>
          <p:cNvPr id="92" name="Rectangle 85">
            <a:extLst>
              <a:ext uri="{FF2B5EF4-FFF2-40B4-BE49-F238E27FC236}">
                <a16:creationId xmlns:a16="http://schemas.microsoft.com/office/drawing/2014/main" id="{C7E8667B-49C4-4E47-AB3E-78AC18E95C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9350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87">
            <a:extLst>
              <a:ext uri="{FF2B5EF4-FFF2-40B4-BE49-F238E27FC236}">
                <a16:creationId xmlns:a16="http://schemas.microsoft.com/office/drawing/2014/main" id="{8A1780B1-1435-4EBC-947B-9609953FD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D97B6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9" name="Google Shape;84;p1">
            <a:extLst>
              <a:ext uri="{FF2B5EF4-FFF2-40B4-BE49-F238E27FC236}">
                <a16:creationId xmlns:a16="http://schemas.microsoft.com/office/drawing/2014/main" id="{E39F5FAE-1E29-FF87-644C-2479DE96C7E8}"/>
              </a:ext>
            </a:extLst>
          </p:cNvPr>
          <p:cNvPicPr preferRelativeResize="0"/>
          <p:nvPr/>
        </p:nvPicPr>
        <p:blipFill>
          <a:blip r:embed="rId4">
            <a:alphaModFix/>
          </a:blip>
          <a:stretch>
            <a:fillRect/>
          </a:stretch>
        </p:blipFill>
        <p:spPr>
          <a:xfrm>
            <a:off x="10956757" y="6418962"/>
            <a:ext cx="1202475" cy="420875"/>
          </a:xfrm>
          <a:prstGeom prst="rect">
            <a:avLst/>
          </a:prstGeom>
          <a:noFill/>
          <a:ln>
            <a:noFill/>
          </a:ln>
        </p:spPr>
      </p:pic>
      <p:sp>
        <p:nvSpPr>
          <p:cNvPr id="3" name="Rectángulo 2">
            <a:extLst>
              <a:ext uri="{FF2B5EF4-FFF2-40B4-BE49-F238E27FC236}">
                <a16:creationId xmlns:a16="http://schemas.microsoft.com/office/drawing/2014/main" id="{51286AAC-E214-4F49-B9AC-12D1ABC5B312}"/>
              </a:ext>
            </a:extLst>
          </p:cNvPr>
          <p:cNvSpPr/>
          <p:nvPr/>
        </p:nvSpPr>
        <p:spPr>
          <a:xfrm>
            <a:off x="6336892" y="4819903"/>
            <a:ext cx="5448472" cy="1015663"/>
          </a:xfrm>
          <a:prstGeom prst="rect">
            <a:avLst/>
          </a:prstGeom>
        </p:spPr>
        <p:txBody>
          <a:bodyPr wrap="square">
            <a:spAutoFit/>
          </a:bodyPr>
          <a:lstStyle/>
          <a:p>
            <a:r>
              <a:rPr lang="es-ES" sz="1000" dirty="0"/>
              <a:t>Imágenes: </a:t>
            </a:r>
          </a:p>
          <a:p>
            <a:r>
              <a:rPr lang="es-ES" sz="1000" dirty="0"/>
              <a:t>Arriba: González Calleja, Eduardo y otros, (coord.), La España del siglo XX. Síntesis y materiales para su estudio, Alianza Editorial, Madrid, citando a Pro, J. y Rivero, M., Breve Atlas de Historia de España. Madrid: Alianza Editorial, 1999. </a:t>
            </a:r>
          </a:p>
          <a:p>
            <a:r>
              <a:rPr lang="es-ES" sz="1000" dirty="0"/>
              <a:t>Abajo: Instituto Geográfico Nacional: Crecimiento de población 1960-1980, (s/f) https://www.ign.es/espmap/img/mapas_poblacion_bach/Pob_Mapa_02.gif </a:t>
            </a:r>
          </a:p>
        </p:txBody>
      </p:sp>
    </p:spTree>
    <p:extLst>
      <p:ext uri="{BB962C8B-B14F-4D97-AF65-F5344CB8AC3E}">
        <p14:creationId xmlns:p14="http://schemas.microsoft.com/office/powerpoint/2010/main" val="3136936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5">
            <a:extLst>
              <a:ext uri="{FF2B5EF4-FFF2-40B4-BE49-F238E27FC236}">
                <a16:creationId xmlns:a16="http://schemas.microsoft.com/office/drawing/2014/main" id="{7B84D58B-F681-45B7-A513-E2072366BC7C}"/>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dirty="0">
                <a:solidFill>
                  <a:schemeClr val="tx1">
                    <a:lumMod val="85000"/>
                    <a:lumOff val="15000"/>
                  </a:schemeClr>
                </a:solidFill>
              </a:rPr>
              <a:t>I. </a:t>
            </a:r>
            <a:r>
              <a:rPr lang="es-ES" sz="5400" dirty="0"/>
              <a:t>Fundamentos ideológicos y estructura de poder de la dictadura</a:t>
            </a:r>
            <a:endParaRPr lang="en-US" sz="5400" dirty="0">
              <a:solidFill>
                <a:schemeClr val="tx1">
                  <a:lumMod val="85000"/>
                  <a:lumOff val="15000"/>
                </a:schemeClr>
              </a:solidFill>
            </a:endParaRPr>
          </a:p>
        </p:txBody>
      </p:sp>
      <p:cxnSp>
        <p:nvCxnSpPr>
          <p:cNvPr id="21" name="Straight Connector 20">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Google Shape;84;p1">
            <a:extLst>
              <a:ext uri="{FF2B5EF4-FFF2-40B4-BE49-F238E27FC236}">
                <a16:creationId xmlns:a16="http://schemas.microsoft.com/office/drawing/2014/main" id="{3E80A984-6F00-4AFA-B429-583ABC9F3874}"/>
              </a:ext>
            </a:extLst>
          </p:cNvPr>
          <p:cNvPicPr preferRelativeResize="0"/>
          <p:nvPr/>
        </p:nvPicPr>
        <p:blipFill>
          <a:blip r:embed="rId2">
            <a:alphaModFix/>
          </a:blip>
          <a:stretch>
            <a:fillRect/>
          </a:stretch>
        </p:blipFill>
        <p:spPr>
          <a:xfrm>
            <a:off x="10385240" y="6376753"/>
            <a:ext cx="1202475" cy="420875"/>
          </a:xfrm>
          <a:prstGeom prst="rect">
            <a:avLst/>
          </a:prstGeom>
          <a:noFill/>
          <a:ln>
            <a:noFill/>
          </a:ln>
        </p:spPr>
      </p:pic>
      <p:pic>
        <p:nvPicPr>
          <p:cNvPr id="12" name="Google Shape;86;p1">
            <a:extLst>
              <a:ext uri="{FF2B5EF4-FFF2-40B4-BE49-F238E27FC236}">
                <a16:creationId xmlns:a16="http://schemas.microsoft.com/office/drawing/2014/main" id="{ECFD613C-0ABB-46AA-AD1B-BF0E1D1BED74}"/>
              </a:ext>
            </a:extLst>
          </p:cNvPr>
          <p:cNvPicPr preferRelativeResize="0"/>
          <p:nvPr/>
        </p:nvPicPr>
        <p:blipFill>
          <a:blip r:embed="rId3">
            <a:alphaModFix/>
          </a:blip>
          <a:stretch>
            <a:fillRect/>
          </a:stretch>
        </p:blipFill>
        <p:spPr>
          <a:xfrm>
            <a:off x="3063041" y="6252225"/>
            <a:ext cx="6062870" cy="605775"/>
          </a:xfrm>
          <a:prstGeom prst="rect">
            <a:avLst/>
          </a:prstGeom>
          <a:noFill/>
          <a:ln>
            <a:noFill/>
          </a:ln>
        </p:spPr>
      </p:pic>
    </p:spTree>
    <p:extLst>
      <p:ext uri="{BB962C8B-B14F-4D97-AF65-F5344CB8AC3E}">
        <p14:creationId xmlns:p14="http://schemas.microsoft.com/office/powerpoint/2010/main" val="245777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9805C381-A823-CB12-46F0-7D0901056A77}"/>
              </a:ext>
            </a:extLst>
          </p:cNvPr>
          <p:cNvPicPr>
            <a:picLocks noChangeAspect="1"/>
          </p:cNvPicPr>
          <p:nvPr/>
        </p:nvPicPr>
        <p:blipFill>
          <a:blip r:embed="rId2"/>
          <a:stretch>
            <a:fillRect/>
          </a:stretch>
        </p:blipFill>
        <p:spPr>
          <a:xfrm>
            <a:off x="1357542" y="905933"/>
            <a:ext cx="9508919" cy="5039728"/>
          </a:xfrm>
          <a:prstGeom prst="rect">
            <a:avLst/>
          </a:prstGeom>
        </p:spPr>
      </p:pic>
      <p:pic>
        <p:nvPicPr>
          <p:cNvPr id="10" name="Google Shape;84;p1">
            <a:extLst>
              <a:ext uri="{FF2B5EF4-FFF2-40B4-BE49-F238E27FC236}">
                <a16:creationId xmlns:a16="http://schemas.microsoft.com/office/drawing/2014/main" id="{B1F97552-F5EA-9628-18FA-0122FB9EC437}"/>
              </a:ext>
            </a:extLst>
          </p:cNvPr>
          <p:cNvPicPr preferRelativeResize="0"/>
          <p:nvPr/>
        </p:nvPicPr>
        <p:blipFill>
          <a:blip r:embed="rId3">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3884862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0B475C0-11D9-A3B8-01A7-133234064B29}"/>
              </a:ext>
            </a:extLst>
          </p:cNvPr>
          <p:cNvSpPr>
            <a:spLocks noGrp="1"/>
          </p:cNvSpPr>
          <p:nvPr>
            <p:ph type="title"/>
          </p:nvPr>
        </p:nvSpPr>
        <p:spPr>
          <a:xfrm>
            <a:off x="7859485" y="634946"/>
            <a:ext cx="3690257" cy="1450757"/>
          </a:xfrm>
        </p:spPr>
        <p:txBody>
          <a:bodyPr>
            <a:normAutofit/>
          </a:bodyPr>
          <a:lstStyle/>
          <a:p>
            <a:r>
              <a:rPr lang="es-ES" sz="3400" dirty="0"/>
              <a:t>El turismo: una salvaguarda económica</a:t>
            </a:r>
          </a:p>
        </p:txBody>
      </p:sp>
      <p:pic>
        <p:nvPicPr>
          <p:cNvPr id="4" name="Marcador de contenido 4" descr="Foto en blanco y negro de un grupo de personas en una ciudad&#10;&#10;Descripción generada automáticamente">
            <a:extLst>
              <a:ext uri="{FF2B5EF4-FFF2-40B4-BE49-F238E27FC236}">
                <a16:creationId xmlns:a16="http://schemas.microsoft.com/office/drawing/2014/main" id="{DCF2BC7F-5E01-CD5E-F77F-FB8031C40FB0}"/>
              </a:ext>
            </a:extLst>
          </p:cNvPr>
          <p:cNvPicPr>
            <a:picLocks noChangeAspect="1"/>
          </p:cNvPicPr>
          <p:nvPr/>
        </p:nvPicPr>
        <p:blipFill rotWithShape="1">
          <a:blip r:embed="rId2">
            <a:extLst>
              <a:ext uri="{28A0092B-C50C-407E-A947-70E740481C1C}">
                <a14:useLocalDpi xmlns:a14="http://schemas.microsoft.com/office/drawing/2010/main" val="0"/>
              </a:ext>
            </a:extLst>
          </a:blip>
          <a:srcRect l="1416" r="11144" b="-1"/>
          <a:stretch/>
        </p:blipFill>
        <p:spPr>
          <a:xfrm>
            <a:off x="633999" y="640081"/>
            <a:ext cx="6909801" cy="5314406"/>
          </a:xfrm>
          <a:prstGeom prst="rect">
            <a:avLst/>
          </a:prstGeom>
        </p:spPr>
      </p:pic>
      <p:cxnSp>
        <p:nvCxnSpPr>
          <p:cNvPr id="11" name="Straight Connector 10">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471A61C3-FD71-8CEB-3A67-91803280E904}"/>
              </a:ext>
            </a:extLst>
          </p:cNvPr>
          <p:cNvSpPr>
            <a:spLocks noGrp="1"/>
          </p:cNvSpPr>
          <p:nvPr>
            <p:ph idx="1"/>
          </p:nvPr>
        </p:nvSpPr>
        <p:spPr>
          <a:xfrm>
            <a:off x="7859485" y="2198914"/>
            <a:ext cx="3690257" cy="3670180"/>
          </a:xfrm>
        </p:spPr>
        <p:txBody>
          <a:bodyPr>
            <a:normAutofit/>
          </a:bodyPr>
          <a:lstStyle/>
          <a:p>
            <a:r>
              <a:rPr lang="es-ES" sz="1300" dirty="0"/>
              <a:t>Museo Nacional Centro de Arte Reina Sofia (s/f), “</a:t>
            </a:r>
            <a:r>
              <a:rPr lang="es-ES" sz="1300" dirty="0" err="1"/>
              <a:t>Spain</a:t>
            </a:r>
            <a:r>
              <a:rPr lang="es-ES" sz="1300" dirty="0"/>
              <a:t> </a:t>
            </a:r>
            <a:r>
              <a:rPr lang="es-ES" sz="1300" dirty="0" err="1"/>
              <a:t>is</a:t>
            </a:r>
            <a:r>
              <a:rPr lang="es-ES" sz="1300" dirty="0"/>
              <a:t> </a:t>
            </a:r>
            <a:r>
              <a:rPr lang="es-ES" sz="1300" dirty="0" err="1"/>
              <a:t>different</a:t>
            </a:r>
            <a:r>
              <a:rPr lang="es-ES" sz="1300" dirty="0"/>
              <a:t>. Turismo y apertura en la España de los sesenta”, </a:t>
            </a:r>
            <a:r>
              <a:rPr lang="es-ES" sz="1300" dirty="0">
                <a:hlinkClick r:id="rId3"/>
              </a:rPr>
              <a:t>https://www.museoreinasofia.es/sites/default/files/salas/informacion/425_esp_web.pdf</a:t>
            </a:r>
            <a:r>
              <a:rPr lang="es-ES" sz="1300" dirty="0"/>
              <a:t>  </a:t>
            </a:r>
          </a:p>
          <a:p>
            <a:r>
              <a:rPr lang="es-ES" sz="1300" dirty="0" err="1"/>
              <a:t>YouMoreTv</a:t>
            </a:r>
            <a:r>
              <a:rPr lang="es-ES" sz="1300" dirty="0"/>
              <a:t> – Cultura (17 de diciembre de 2013), “Comienzos del Turismo en </a:t>
            </a:r>
            <a:r>
              <a:rPr lang="es-ES" sz="1300" dirty="0" err="1"/>
              <a:t>España</a:t>
            </a:r>
            <a:r>
              <a:rPr lang="es-ES" sz="1300" dirty="0"/>
              <a:t>”, </a:t>
            </a:r>
            <a:r>
              <a:rPr lang="es-ES" sz="1300" dirty="0">
                <a:hlinkClick r:id="rId4"/>
              </a:rPr>
              <a:t>https://www.youtube.com/watch?v=3q5ZC2q8hBo</a:t>
            </a:r>
            <a:r>
              <a:rPr lang="es-ES" sz="1300" dirty="0"/>
              <a:t>  </a:t>
            </a:r>
          </a:p>
          <a:p>
            <a:r>
              <a:rPr lang="es-ES" sz="1300" dirty="0"/>
              <a:t>Vallejo, Rafael y Larrinaga, Carlos (</a:t>
            </a:r>
            <a:r>
              <a:rPr lang="es-ES" sz="1300" dirty="0" err="1"/>
              <a:t>eds</a:t>
            </a:r>
            <a:r>
              <a:rPr lang="es-ES" sz="1300" dirty="0"/>
              <a:t>) (2019), “El turismo en España”, Ayer, 114 (2), </a:t>
            </a:r>
            <a:r>
              <a:rPr lang="es-ES" sz="1300" dirty="0">
                <a:hlinkClick r:id="rId5"/>
              </a:rPr>
              <a:t>https://revistaayer.com/sites/default/files/articulos/04%20Moreno-Villaverde%20Ayer%20114.pdf</a:t>
            </a:r>
            <a:r>
              <a:rPr lang="es-ES" sz="1300" dirty="0"/>
              <a:t>   </a:t>
            </a:r>
          </a:p>
          <a:p>
            <a:r>
              <a:rPr lang="es-ES" sz="1300" dirty="0"/>
              <a:t>Rincón de Óscar Iglesias Casado (1 de agosto de 2019), “Historia, El boom turístico de España”, </a:t>
            </a:r>
            <a:r>
              <a:rPr lang="es-ES" sz="1300" dirty="0">
                <a:hlinkClick r:id="rId6"/>
              </a:rPr>
              <a:t>https://rincondeoscariglesiascasado.wordpress.com/2019/08/01/historia-el-boom-turistico-de-espana/</a:t>
            </a:r>
            <a:r>
              <a:rPr lang="es-ES" sz="1300" dirty="0"/>
              <a:t>   </a:t>
            </a:r>
          </a:p>
          <a:p>
            <a:endParaRPr lang="es-ES" sz="1300" dirty="0"/>
          </a:p>
        </p:txBody>
      </p:sp>
      <p:sp>
        <p:nvSpPr>
          <p:cNvPr id="13" name="Rectangle 12">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uadroTexto 4">
            <a:extLst>
              <a:ext uri="{FF2B5EF4-FFF2-40B4-BE49-F238E27FC236}">
                <a16:creationId xmlns:a16="http://schemas.microsoft.com/office/drawing/2014/main" id="{92521663-4287-DAE9-AC4F-200FB74EF5CF}"/>
              </a:ext>
            </a:extLst>
          </p:cNvPr>
          <p:cNvSpPr txBox="1"/>
          <p:nvPr/>
        </p:nvSpPr>
        <p:spPr>
          <a:xfrm>
            <a:off x="633999" y="5954487"/>
            <a:ext cx="6909801" cy="261610"/>
          </a:xfrm>
          <a:prstGeom prst="rect">
            <a:avLst/>
          </a:prstGeom>
          <a:noFill/>
        </p:spPr>
        <p:txBody>
          <a:bodyPr wrap="square" rtlCol="0">
            <a:spAutoFit/>
          </a:bodyPr>
          <a:lstStyle/>
          <a:p>
            <a:r>
              <a:rPr lang="es-ES" sz="1100" dirty="0"/>
              <a:t>Imagen: EFE. </a:t>
            </a:r>
            <a:r>
              <a:rPr lang="es-ES" sz="1100" dirty="0">
                <a:hlinkClick r:id="rId7"/>
              </a:rPr>
              <a:t>https://www.efetur.com/noticia/turismo-patrick-buckley-espana/</a:t>
            </a:r>
            <a:r>
              <a:rPr lang="es-ES" sz="1100" dirty="0"/>
              <a:t>  </a:t>
            </a:r>
          </a:p>
        </p:txBody>
      </p:sp>
      <p:pic>
        <p:nvPicPr>
          <p:cNvPr id="10" name="Google Shape;84;p1">
            <a:extLst>
              <a:ext uri="{FF2B5EF4-FFF2-40B4-BE49-F238E27FC236}">
                <a16:creationId xmlns:a16="http://schemas.microsoft.com/office/drawing/2014/main" id="{61837773-AA54-66C7-7C35-EBC55DC94047}"/>
              </a:ext>
            </a:extLst>
          </p:cNvPr>
          <p:cNvPicPr preferRelativeResize="0"/>
          <p:nvPr/>
        </p:nvPicPr>
        <p:blipFill>
          <a:blip r:embed="rId8">
            <a:alphaModFix/>
          </a:blip>
          <a:stretch>
            <a:fillRect/>
          </a:stretch>
        </p:blipFill>
        <p:spPr>
          <a:xfrm>
            <a:off x="10857065" y="6364456"/>
            <a:ext cx="1202475" cy="420875"/>
          </a:xfrm>
          <a:prstGeom prst="rect">
            <a:avLst/>
          </a:prstGeom>
          <a:noFill/>
          <a:ln>
            <a:noFill/>
          </a:ln>
        </p:spPr>
      </p:pic>
    </p:spTree>
    <p:extLst>
      <p:ext uri="{BB962C8B-B14F-4D97-AF65-F5344CB8AC3E}">
        <p14:creationId xmlns:p14="http://schemas.microsoft.com/office/powerpoint/2010/main" val="20849903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F14DFE8-CF0B-66E5-25A2-98D9236D0841}"/>
              </a:ext>
            </a:extLst>
          </p:cNvPr>
          <p:cNvPicPr>
            <a:picLocks noChangeAspect="1"/>
          </p:cNvPicPr>
          <p:nvPr/>
        </p:nvPicPr>
        <p:blipFill rotWithShape="1">
          <a:blip r:embed="rId2">
            <a:duotone>
              <a:schemeClr val="bg2">
                <a:shade val="45000"/>
                <a:satMod val="135000"/>
              </a:schemeClr>
              <a:prstClr val="white"/>
            </a:duotone>
            <a:alphaModFix amt="45000"/>
          </a:blip>
          <a:srcRect/>
          <a:stretch/>
        </p:blipFill>
        <p:spPr>
          <a:xfrm>
            <a:off x="20" y="9113"/>
            <a:ext cx="12191980" cy="6857990"/>
          </a:xfrm>
          <a:prstGeom prst="rect">
            <a:avLst/>
          </a:prstGeom>
        </p:spPr>
      </p:pic>
      <p:cxnSp>
        <p:nvCxnSpPr>
          <p:cNvPr id="9" name="Straight Connector 8">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0DA053EF-572F-C10A-E13D-D257BD03A77D}"/>
              </a:ext>
            </a:extLst>
          </p:cNvPr>
          <p:cNvSpPr>
            <a:spLocks noGrp="1"/>
          </p:cNvSpPr>
          <p:nvPr>
            <p:ph type="title"/>
          </p:nvPr>
        </p:nvSpPr>
        <p:spPr>
          <a:xfrm>
            <a:off x="1097280" y="286603"/>
            <a:ext cx="10058400" cy="1450757"/>
          </a:xfrm>
        </p:spPr>
        <p:txBody>
          <a:bodyPr>
            <a:normAutofit/>
          </a:bodyPr>
          <a:lstStyle/>
          <a:p>
            <a:r>
              <a:rPr lang="es-ES" dirty="0"/>
              <a:t>Sociedad y economía en los años sesenta y setenta: la oposición al régimen</a:t>
            </a:r>
          </a:p>
        </p:txBody>
      </p:sp>
      <p:sp>
        <p:nvSpPr>
          <p:cNvPr id="3" name="Marcador de contenido 2">
            <a:extLst>
              <a:ext uri="{FF2B5EF4-FFF2-40B4-BE49-F238E27FC236}">
                <a16:creationId xmlns:a16="http://schemas.microsoft.com/office/drawing/2014/main" id="{A9213942-BBC9-C45D-BA03-F07E7FB0AEE2}"/>
              </a:ext>
            </a:extLst>
          </p:cNvPr>
          <p:cNvSpPr>
            <a:spLocks noGrp="1"/>
          </p:cNvSpPr>
          <p:nvPr>
            <p:ph idx="1"/>
          </p:nvPr>
        </p:nvSpPr>
        <p:spPr>
          <a:xfrm>
            <a:off x="0" y="1737361"/>
            <a:ext cx="12122870" cy="4596466"/>
          </a:xfrm>
        </p:spPr>
        <p:txBody>
          <a:bodyPr>
            <a:noAutofit/>
          </a:bodyPr>
          <a:lstStyle/>
          <a:p>
            <a:r>
              <a:rPr lang="es-ES" sz="1600" dirty="0"/>
              <a:t>Oposición antifranquista: movimiento obrero, movimiento estudiantil</a:t>
            </a:r>
          </a:p>
          <a:p>
            <a:pPr lvl="1"/>
            <a:r>
              <a:rPr lang="es-ES" sz="1400" dirty="0"/>
              <a:t>Jesús de Blas Ortega y Alfredo López Serrano (octubre de 2020): “Obreros y estudiantes contra el Franquismo. 2ª parte: crisis final del Régimen y Transición”, </a:t>
            </a:r>
            <a:r>
              <a:rPr lang="es-ES" sz="1400" i="1" dirty="0"/>
              <a:t>Descubrir la Historia</a:t>
            </a:r>
            <a:r>
              <a:rPr lang="es-ES" sz="1400" dirty="0"/>
              <a:t>, </a:t>
            </a:r>
            <a:r>
              <a:rPr lang="es-ES" sz="1400" dirty="0">
                <a:hlinkClick r:id="rId3"/>
              </a:rPr>
              <a:t>https://descubrirlahistoria.es/2020/10/obreros-y-estudiantes-contra-el-franquismo-2a-parte-crisis-final-del-regimen-y-transicion/</a:t>
            </a:r>
            <a:r>
              <a:rPr lang="es-ES" sz="1400" dirty="0"/>
              <a:t> </a:t>
            </a:r>
          </a:p>
          <a:p>
            <a:pPr lvl="1"/>
            <a:r>
              <a:rPr lang="es-ES" sz="1600" dirty="0"/>
              <a:t>Movimiento estudiantil: </a:t>
            </a:r>
          </a:p>
          <a:p>
            <a:pPr lvl="2"/>
            <a:r>
              <a:rPr lang="es-ES" dirty="0"/>
              <a:t>Jaime Pastor (27 de abril de 2008): “Cronología del movimiento estudiantil durante el franquismo”, Viento Sur, </a:t>
            </a:r>
            <a:r>
              <a:rPr lang="es-ES" dirty="0">
                <a:hlinkClick r:id="rId4"/>
              </a:rPr>
              <a:t>https://vientosur.info/cronologia-del-movimiento-estudiantil-bajo-la-dictadura-franquista/</a:t>
            </a:r>
            <a:endParaRPr lang="es-ES" dirty="0"/>
          </a:p>
          <a:p>
            <a:pPr lvl="2"/>
            <a:r>
              <a:rPr lang="es-ES" dirty="0"/>
              <a:t>Archivo de la Transición (s/f): “Archivo por Organizaciones. Movimientos Sociales: Estudiantes”, </a:t>
            </a:r>
            <a:r>
              <a:rPr lang="es-ES" i="1" dirty="0"/>
              <a:t>Archivo de la Transición, </a:t>
            </a:r>
            <a:r>
              <a:rPr lang="es-ES" dirty="0">
                <a:hlinkClick r:id="rId5"/>
              </a:rPr>
              <a:t>https://archivodelatransicion.es/archivo-organizaciones/movimientos-sociales-estudiantes</a:t>
            </a:r>
            <a:r>
              <a:rPr lang="es-ES" dirty="0"/>
              <a:t>   </a:t>
            </a:r>
          </a:p>
          <a:p>
            <a:pPr lvl="1"/>
            <a:r>
              <a:rPr lang="es-ES" sz="1600" dirty="0"/>
              <a:t>Movimiento Obrero</a:t>
            </a:r>
          </a:p>
          <a:p>
            <a:pPr lvl="2"/>
            <a:r>
              <a:rPr lang="es-ES" dirty="0"/>
              <a:t>Archivo de la Transición (s/f): “Archivo por Organizaciones. Movimientos Obrero. Organizaciones sindicales”, Archivo de la Transición, </a:t>
            </a:r>
            <a:r>
              <a:rPr lang="es-ES" dirty="0">
                <a:hlinkClick r:id="rId6"/>
              </a:rPr>
              <a:t>https://archivodelatransicion.es/archivo-organizaciones/movimiento-obrero-organizaciones-sindicales</a:t>
            </a:r>
            <a:r>
              <a:rPr lang="es-ES" dirty="0"/>
              <a:t> </a:t>
            </a:r>
          </a:p>
          <a:p>
            <a:pPr lvl="2"/>
            <a:r>
              <a:rPr lang="es-ES" dirty="0"/>
              <a:t>Archivo de la Transición (s/f): ”Octavillas, Panfletos y Trípticos”, Archivo de la Transición, </a:t>
            </a:r>
            <a:r>
              <a:rPr lang="es-ES" dirty="0">
                <a:hlinkClick r:id="rId7"/>
              </a:rPr>
              <a:t>https://archivodelatransicion.es/archivo-octavillas-panfletos</a:t>
            </a:r>
            <a:r>
              <a:rPr lang="es-ES" dirty="0"/>
              <a:t>  </a:t>
            </a:r>
          </a:p>
          <a:p>
            <a:pPr lvl="2"/>
            <a:r>
              <a:rPr lang="es-ES" dirty="0"/>
              <a:t>Servicios CCOO (2 de octubre de 2015): “Historia de CCOO”,  </a:t>
            </a:r>
            <a:r>
              <a:rPr lang="es-ES" dirty="0">
                <a:hlinkClick r:id="rId8"/>
              </a:rPr>
              <a:t>https://www.youtube.com/watch?v=x-bAEQsMUvY</a:t>
            </a:r>
            <a:r>
              <a:rPr lang="es-ES" dirty="0"/>
              <a:t> </a:t>
            </a:r>
          </a:p>
          <a:p>
            <a:pPr lvl="2"/>
            <a:r>
              <a:rPr lang="es-ES" dirty="0"/>
              <a:t>120 años del 1º de Mayo: (1939-1975) La dictadura de Franco: </a:t>
            </a:r>
            <a:r>
              <a:rPr lang="es-ES" dirty="0">
                <a:hlinkClick r:id="rId9"/>
              </a:rPr>
              <a:t>https://120añosdel1demayo.es/3d-flip-book/la-dictadura-de-franco/</a:t>
            </a:r>
            <a:r>
              <a:rPr lang="es-ES" dirty="0"/>
              <a:t> </a:t>
            </a:r>
          </a:p>
          <a:p>
            <a:pPr lvl="1"/>
            <a:r>
              <a:rPr lang="es-ES" sz="1600" dirty="0"/>
              <a:t>El “Contubernio de Múnich” o Movimiento Europeo: unión de todas las tendencias antifranquistas (a excepción del PCE)</a:t>
            </a:r>
          </a:p>
          <a:p>
            <a:pPr lvl="2"/>
            <a:r>
              <a:rPr lang="es-ES" dirty="0"/>
              <a:t>Movimiento Europeo. Consejo Federal Español (s/f): “Contubernio de </a:t>
            </a:r>
            <a:r>
              <a:rPr lang="es-ES" dirty="0" err="1"/>
              <a:t>Munich</a:t>
            </a:r>
            <a:r>
              <a:rPr lang="es-ES" dirty="0"/>
              <a:t>”, </a:t>
            </a:r>
            <a:r>
              <a:rPr lang="es-ES" dirty="0">
                <a:hlinkClick r:id="rId10"/>
              </a:rPr>
              <a:t>http://www.movimientoeuropeo.org/contubernio-de-munich/</a:t>
            </a:r>
            <a:r>
              <a:rPr lang="es-ES" dirty="0"/>
              <a:t>  </a:t>
            </a:r>
          </a:p>
          <a:p>
            <a:pPr lvl="2"/>
            <a:r>
              <a:rPr lang="es-ES" dirty="0"/>
              <a:t>Casa América (s/): “Exposición 'Múnich 1962. El contubernio de la concordia’”, </a:t>
            </a:r>
            <a:r>
              <a:rPr lang="es-ES" dirty="0">
                <a:hlinkClick r:id="rId11"/>
              </a:rPr>
              <a:t>https://www.casamerica.es/exposiciones/exposicion-munich-1962-el-contubernio-de-la-concordia</a:t>
            </a:r>
            <a:r>
              <a:rPr lang="es-ES" dirty="0"/>
              <a:t>  </a:t>
            </a:r>
          </a:p>
        </p:txBody>
      </p:sp>
      <p:sp>
        <p:nvSpPr>
          <p:cNvPr id="11" name="Rectangle 10">
            <a:extLst>
              <a:ext uri="{FF2B5EF4-FFF2-40B4-BE49-F238E27FC236}">
                <a16:creationId xmlns:a16="http://schemas.microsoft.com/office/drawing/2014/main" id="{8BAD894E-0868-44E3-A66D-61256D6C5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5F7BE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CuadroTexto 9">
            <a:extLst>
              <a:ext uri="{FF2B5EF4-FFF2-40B4-BE49-F238E27FC236}">
                <a16:creationId xmlns:a16="http://schemas.microsoft.com/office/drawing/2014/main" id="{68D4FBCE-9ACC-E75F-DE5D-2B9BC3EB8638}"/>
              </a:ext>
            </a:extLst>
          </p:cNvPr>
          <p:cNvSpPr txBox="1"/>
          <p:nvPr/>
        </p:nvSpPr>
        <p:spPr>
          <a:xfrm>
            <a:off x="2606776" y="6382593"/>
            <a:ext cx="8823223" cy="430887"/>
          </a:xfrm>
          <a:prstGeom prst="rect">
            <a:avLst/>
          </a:prstGeom>
          <a:noFill/>
        </p:spPr>
        <p:txBody>
          <a:bodyPr wrap="square">
            <a:spAutoFit/>
          </a:bodyPr>
          <a:lstStyle/>
          <a:p>
            <a:r>
              <a:rPr lang="es-ES" sz="1100" dirty="0">
                <a:solidFill>
                  <a:schemeClr val="bg1"/>
                </a:solidFill>
              </a:rPr>
              <a:t>Imagen del fondo: Trabajadores de Firestone luchando por un convenio justo en la factoría de Torrelavega. Fuente: </a:t>
            </a:r>
            <a:r>
              <a:rPr lang="es-ES" sz="1100" i="1" dirty="0">
                <a:solidFill>
                  <a:schemeClr val="bg1"/>
                </a:solidFill>
              </a:rPr>
              <a:t>eldiario.es, </a:t>
            </a:r>
            <a:r>
              <a:rPr lang="es-ES" sz="1100" dirty="0">
                <a:solidFill>
                  <a:schemeClr val="bg1"/>
                </a:solidFill>
                <a:hlinkClick r:id="rId12">
                  <a:extLst>
                    <a:ext uri="{A12FA001-AC4F-418D-AE19-62706E023703}">
                      <ahyp:hlinkClr xmlns:ahyp="http://schemas.microsoft.com/office/drawing/2018/hyperlinkcolor" val="tx"/>
                    </a:ext>
                  </a:extLst>
                </a:hlinkClick>
              </a:rPr>
              <a:t>https://www.eldiario.es/cantabria/sociedad/voragine-organiza-conferencias-obrera-franquismo_1_4336932.html</a:t>
            </a:r>
            <a:r>
              <a:rPr lang="es-ES" sz="1100" dirty="0">
                <a:solidFill>
                  <a:schemeClr val="bg1"/>
                </a:solidFill>
              </a:rPr>
              <a:t> </a:t>
            </a:r>
          </a:p>
        </p:txBody>
      </p:sp>
      <p:pic>
        <p:nvPicPr>
          <p:cNvPr id="12" name="Google Shape;84;p1">
            <a:extLst>
              <a:ext uri="{FF2B5EF4-FFF2-40B4-BE49-F238E27FC236}">
                <a16:creationId xmlns:a16="http://schemas.microsoft.com/office/drawing/2014/main" id="{D8C22E79-B285-FA4E-69F7-4377DABFC693}"/>
              </a:ext>
            </a:extLst>
          </p:cNvPr>
          <p:cNvPicPr preferRelativeResize="0"/>
          <p:nvPr/>
        </p:nvPicPr>
        <p:blipFill>
          <a:blip r:embed="rId13">
            <a:alphaModFix/>
          </a:blip>
          <a:stretch>
            <a:fillRect/>
          </a:stretch>
        </p:blipFill>
        <p:spPr>
          <a:xfrm>
            <a:off x="10828762" y="6410812"/>
            <a:ext cx="1202475" cy="420875"/>
          </a:xfrm>
          <a:prstGeom prst="rect">
            <a:avLst/>
          </a:prstGeom>
          <a:noFill/>
          <a:ln>
            <a:noFill/>
          </a:ln>
        </p:spPr>
      </p:pic>
    </p:spTree>
    <p:extLst>
      <p:ext uri="{BB962C8B-B14F-4D97-AF65-F5344CB8AC3E}">
        <p14:creationId xmlns:p14="http://schemas.microsoft.com/office/powerpoint/2010/main" val="3399167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A551D9A-AEE2-FC9B-F286-24DB2D47C9E0}"/>
              </a:ext>
            </a:extLst>
          </p:cNvPr>
          <p:cNvSpPr>
            <a:spLocks noGrp="1"/>
          </p:cNvSpPr>
          <p:nvPr>
            <p:ph type="title"/>
          </p:nvPr>
        </p:nvSpPr>
        <p:spPr>
          <a:xfrm>
            <a:off x="7859485" y="634946"/>
            <a:ext cx="4216251" cy="1450757"/>
          </a:xfrm>
        </p:spPr>
        <p:txBody>
          <a:bodyPr>
            <a:normAutofit/>
          </a:bodyPr>
          <a:lstStyle/>
          <a:p>
            <a:r>
              <a:rPr lang="es-ES" dirty="0"/>
              <a:t>ETA: nacimiento del terrorismo</a:t>
            </a:r>
          </a:p>
        </p:txBody>
      </p:sp>
      <p:cxnSp>
        <p:nvCxnSpPr>
          <p:cNvPr id="1033" name="Straight Connector 1032">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C06EAB6F-9A3A-8C95-4EFD-00F445DDFE30}"/>
              </a:ext>
            </a:extLst>
          </p:cNvPr>
          <p:cNvSpPr>
            <a:spLocks noGrp="1"/>
          </p:cNvSpPr>
          <p:nvPr>
            <p:ph idx="1"/>
          </p:nvPr>
        </p:nvSpPr>
        <p:spPr>
          <a:xfrm>
            <a:off x="7291517" y="2198914"/>
            <a:ext cx="4900483" cy="4024140"/>
          </a:xfrm>
        </p:spPr>
        <p:txBody>
          <a:bodyPr>
            <a:normAutofit/>
          </a:bodyPr>
          <a:lstStyle/>
          <a:p>
            <a:r>
              <a:rPr lang="es-ES" sz="1400" dirty="0"/>
              <a:t>Historia de ETA: </a:t>
            </a:r>
            <a:r>
              <a:rPr lang="es-ES" sz="1400" dirty="0">
                <a:hlinkClick r:id="rId2"/>
              </a:rPr>
              <a:t>https://www.rtve.es/noticias/cronicas/reportajes/historia-eta/</a:t>
            </a:r>
            <a:r>
              <a:rPr lang="es-ES" sz="1400" dirty="0"/>
              <a:t> </a:t>
            </a:r>
          </a:p>
          <a:p>
            <a:r>
              <a:rPr lang="es-ES" sz="1400" dirty="0"/>
              <a:t>Cronología: </a:t>
            </a:r>
            <a:r>
              <a:rPr lang="es-ES" sz="1400" dirty="0">
                <a:hlinkClick r:id="rId3"/>
              </a:rPr>
              <a:t>https://www.eldiario.es/euskadi/cronologia-eta-asesinato-pardines-disolucion_1_8409078.html</a:t>
            </a:r>
            <a:r>
              <a:rPr lang="es-ES" sz="1400" dirty="0"/>
              <a:t>  </a:t>
            </a:r>
          </a:p>
          <a:p>
            <a:r>
              <a:rPr lang="es-ES" sz="1400" dirty="0"/>
              <a:t>Glosario Audiovisual de las Víctimas de Terrorismo: </a:t>
            </a:r>
            <a:r>
              <a:rPr lang="es-ES" sz="1400" dirty="0">
                <a:hlinkClick r:id="rId4"/>
              </a:rPr>
              <a:t>https://glosariovt.com/</a:t>
            </a:r>
            <a:r>
              <a:rPr lang="es-ES" sz="1400" dirty="0"/>
              <a:t> </a:t>
            </a:r>
          </a:p>
          <a:p>
            <a:r>
              <a:rPr lang="es-ES" sz="1400" dirty="0" err="1"/>
              <a:t>Covite</a:t>
            </a:r>
            <a:r>
              <a:rPr lang="es-ES" sz="1400" dirty="0"/>
              <a:t>: mapa del terror: </a:t>
            </a:r>
            <a:r>
              <a:rPr lang="es-ES" sz="1400" dirty="0">
                <a:hlinkClick r:id="rId5"/>
              </a:rPr>
              <a:t>https://mapadelterror.com/</a:t>
            </a:r>
            <a:r>
              <a:rPr lang="es-ES" sz="1400" dirty="0"/>
              <a:t> </a:t>
            </a:r>
          </a:p>
          <a:p>
            <a:r>
              <a:rPr lang="es-ES" sz="1400" dirty="0"/>
              <a:t>RTVE.es (20 de octubre de 2021): “Las cifras de la barbarie de ETA: más de 850 asesinatos, 2.600 heridos y casi 90 secuestrados”, </a:t>
            </a:r>
            <a:r>
              <a:rPr lang="es-ES" sz="1400" dirty="0">
                <a:hlinkClick r:id="rId6"/>
              </a:rPr>
              <a:t>https://www.rtve.es/noticias/20211020/cifras-barbarie-eta-mas-850-asesinatos-2600-heridos-casi-90-secuestrados/2195448.shtml</a:t>
            </a:r>
            <a:r>
              <a:rPr lang="es-ES" sz="1400" dirty="0"/>
              <a:t> </a:t>
            </a:r>
          </a:p>
          <a:p>
            <a:r>
              <a:rPr lang="es-ES" sz="1400" dirty="0"/>
              <a:t>El Correo (4 de mayo de 2018): “ETA se disuelve: éstas son sus 855 víctimas mortales”, El Correo, </a:t>
            </a:r>
            <a:r>
              <a:rPr lang="es-ES" sz="1400" dirty="0">
                <a:hlinkClick r:id="rId7"/>
              </a:rPr>
              <a:t>https://www.elcorreo.com/politica/disuelve-victimas-mortales-20180503235806-nt.html</a:t>
            </a:r>
            <a:r>
              <a:rPr lang="es-ES" sz="1400" dirty="0"/>
              <a:t>  </a:t>
            </a:r>
          </a:p>
          <a:p>
            <a:endParaRPr lang="es-ES" sz="1100" dirty="0"/>
          </a:p>
        </p:txBody>
      </p:sp>
      <p:sp>
        <p:nvSpPr>
          <p:cNvPr id="1035" name="Rectangle 1034">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7" name="Rectangle 1036">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uadroTexto 3">
            <a:extLst>
              <a:ext uri="{FF2B5EF4-FFF2-40B4-BE49-F238E27FC236}">
                <a16:creationId xmlns:a16="http://schemas.microsoft.com/office/drawing/2014/main" id="{5C05DE04-9613-4525-AC27-C396941D4797}"/>
              </a:ext>
            </a:extLst>
          </p:cNvPr>
          <p:cNvSpPr txBox="1"/>
          <p:nvPr/>
        </p:nvSpPr>
        <p:spPr>
          <a:xfrm>
            <a:off x="381716" y="5754469"/>
            <a:ext cx="6909801" cy="646331"/>
          </a:xfrm>
          <a:prstGeom prst="rect">
            <a:avLst/>
          </a:prstGeom>
          <a:noFill/>
        </p:spPr>
        <p:txBody>
          <a:bodyPr wrap="square" rtlCol="0">
            <a:spAutoFit/>
          </a:bodyPr>
          <a:lstStyle/>
          <a:p>
            <a:r>
              <a:rPr lang="es-ES" sz="1200" dirty="0"/>
              <a:t>Imagen: Fuente: El Correo (2018): “El legado de ETA: más de 850 asesinatos”, </a:t>
            </a:r>
            <a:r>
              <a:rPr lang="es-ES" sz="1200" i="1" dirty="0"/>
              <a:t>El Correo, </a:t>
            </a:r>
            <a:endParaRPr lang="es-ES" sz="1200" dirty="0"/>
          </a:p>
          <a:p>
            <a:r>
              <a:rPr lang="es-ES" sz="1200" dirty="0">
                <a:solidFill>
                  <a:schemeClr val="accent1">
                    <a:lumMod val="50000"/>
                  </a:schemeClr>
                </a:solidFill>
                <a:hlinkClick r:id="rId8">
                  <a:extLst>
                    <a:ext uri="{A12FA001-AC4F-418D-AE19-62706E023703}">
                      <ahyp:hlinkClr xmlns:ahyp="http://schemas.microsoft.com/office/drawing/2018/hyperlinkcolor" val="tx"/>
                    </a:ext>
                  </a:extLst>
                </a:hlinkClick>
              </a:rPr>
              <a:t>http://especial.elcorreo.com/2018/muertos-eta/</a:t>
            </a:r>
            <a:r>
              <a:rPr lang="es-ES" sz="1200" dirty="0">
                <a:solidFill>
                  <a:schemeClr val="accent1">
                    <a:lumMod val="50000"/>
                  </a:schemeClr>
                </a:solidFill>
              </a:rPr>
              <a:t> </a:t>
            </a:r>
          </a:p>
          <a:p>
            <a:endParaRPr lang="es-ES" sz="1200" dirty="0"/>
          </a:p>
        </p:txBody>
      </p:sp>
      <p:pic>
        <p:nvPicPr>
          <p:cNvPr id="10" name="Google Shape;84;p1">
            <a:extLst>
              <a:ext uri="{FF2B5EF4-FFF2-40B4-BE49-F238E27FC236}">
                <a16:creationId xmlns:a16="http://schemas.microsoft.com/office/drawing/2014/main" id="{4B0F2650-22CF-357A-A914-0E5B1BA75795}"/>
              </a:ext>
            </a:extLst>
          </p:cNvPr>
          <p:cNvPicPr preferRelativeResize="0"/>
          <p:nvPr/>
        </p:nvPicPr>
        <p:blipFill>
          <a:blip r:embed="rId9">
            <a:alphaModFix/>
          </a:blip>
          <a:stretch>
            <a:fillRect/>
          </a:stretch>
        </p:blipFill>
        <p:spPr>
          <a:xfrm>
            <a:off x="10755851" y="6359754"/>
            <a:ext cx="1202475" cy="420875"/>
          </a:xfrm>
          <a:prstGeom prst="rect">
            <a:avLst/>
          </a:prstGeom>
          <a:noFill/>
          <a:ln>
            <a:noFill/>
          </a:ln>
        </p:spPr>
      </p:pic>
      <p:pic>
        <p:nvPicPr>
          <p:cNvPr id="11" name="Imagen 10">
            <a:extLst>
              <a:ext uri="{FF2B5EF4-FFF2-40B4-BE49-F238E27FC236}">
                <a16:creationId xmlns:a16="http://schemas.microsoft.com/office/drawing/2014/main" id="{330705CA-2032-403C-948A-A6CCF2AA2CA5}"/>
              </a:ext>
            </a:extLst>
          </p:cNvPr>
          <p:cNvPicPr>
            <a:picLocks noChangeAspect="1"/>
          </p:cNvPicPr>
          <p:nvPr/>
        </p:nvPicPr>
        <p:blipFill>
          <a:blip r:embed="rId10"/>
          <a:stretch>
            <a:fillRect/>
          </a:stretch>
        </p:blipFill>
        <p:spPr>
          <a:xfrm>
            <a:off x="235670" y="714958"/>
            <a:ext cx="6890117" cy="4752583"/>
          </a:xfrm>
          <a:prstGeom prst="rect">
            <a:avLst/>
          </a:prstGeom>
        </p:spPr>
      </p:pic>
    </p:spTree>
    <p:extLst>
      <p:ext uri="{BB962C8B-B14F-4D97-AF65-F5344CB8AC3E}">
        <p14:creationId xmlns:p14="http://schemas.microsoft.com/office/powerpoint/2010/main" val="7905061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EFF4726-3DDD-4275-9450-77B915A40F9E}"/>
              </a:ext>
            </a:extLst>
          </p:cNvPr>
          <p:cNvSpPr>
            <a:spLocks noGrp="1"/>
          </p:cNvSpPr>
          <p:nvPr>
            <p:ph type="title"/>
          </p:nvPr>
        </p:nvSpPr>
        <p:spPr>
          <a:xfrm>
            <a:off x="4317100" y="1406713"/>
            <a:ext cx="6766078" cy="4927601"/>
          </a:xfrm>
        </p:spPr>
        <p:txBody>
          <a:bodyPr vert="horz" lIns="91440" tIns="45720" rIns="91440" bIns="45720" rtlCol="0" anchor="ctr">
            <a:normAutofit/>
          </a:bodyPr>
          <a:lstStyle/>
          <a:p>
            <a:r>
              <a:rPr lang="en-US" sz="5400" dirty="0">
                <a:solidFill>
                  <a:schemeClr val="tx1">
                    <a:lumMod val="85000"/>
                    <a:lumOff val="15000"/>
                  </a:schemeClr>
                </a:solidFill>
              </a:rPr>
              <a:t>VI. </a:t>
            </a:r>
            <a:r>
              <a:rPr lang="es-ES" sz="5400" dirty="0"/>
              <a:t>Medios de comunicación y cultura: una visión virtual</a:t>
            </a:r>
            <a:br>
              <a:rPr lang="es-ES" sz="5400" dirty="0"/>
            </a:br>
            <a:endParaRPr lang="en-US" sz="5400" dirty="0">
              <a:solidFill>
                <a:schemeClr val="tx1">
                  <a:lumMod val="85000"/>
                  <a:lumOff val="15000"/>
                </a:schemeClr>
              </a:solidFill>
            </a:endParaRPr>
          </a:p>
        </p:txBody>
      </p:sp>
      <p:cxnSp>
        <p:nvCxnSpPr>
          <p:cNvPr id="17" name="Straight Connector 16">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oogle Shape;86;p1">
            <a:extLst>
              <a:ext uri="{FF2B5EF4-FFF2-40B4-BE49-F238E27FC236}">
                <a16:creationId xmlns:a16="http://schemas.microsoft.com/office/drawing/2014/main" id="{2119977D-F1B4-4CF1-A3F6-B0675D670C5F}"/>
              </a:ext>
            </a:extLst>
          </p:cNvPr>
          <p:cNvPicPr preferRelativeResize="0"/>
          <p:nvPr/>
        </p:nvPicPr>
        <p:blipFill>
          <a:blip r:embed="rId2">
            <a:alphaModFix/>
          </a:blip>
          <a:stretch>
            <a:fillRect/>
          </a:stretch>
        </p:blipFill>
        <p:spPr>
          <a:xfrm>
            <a:off x="3272232" y="5932183"/>
            <a:ext cx="6062870" cy="605775"/>
          </a:xfrm>
          <a:prstGeom prst="rect">
            <a:avLst/>
          </a:prstGeom>
          <a:noFill/>
          <a:ln>
            <a:noFill/>
          </a:ln>
        </p:spPr>
      </p:pic>
      <p:pic>
        <p:nvPicPr>
          <p:cNvPr id="12" name="Google Shape;84;p1">
            <a:extLst>
              <a:ext uri="{FF2B5EF4-FFF2-40B4-BE49-F238E27FC236}">
                <a16:creationId xmlns:a16="http://schemas.microsoft.com/office/drawing/2014/main" id="{DE67A112-3418-4666-900F-AB689B62BF5A}"/>
              </a:ext>
            </a:extLst>
          </p:cNvPr>
          <p:cNvPicPr preferRelativeResize="0"/>
          <p:nvPr/>
        </p:nvPicPr>
        <p:blipFill>
          <a:blip r:embed="rId3">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2282573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3C36D85-43E2-B947-E326-0624B9814590}"/>
              </a:ext>
            </a:extLst>
          </p:cNvPr>
          <p:cNvSpPr>
            <a:spLocks noGrp="1"/>
          </p:cNvSpPr>
          <p:nvPr>
            <p:ph type="title"/>
          </p:nvPr>
        </p:nvSpPr>
        <p:spPr>
          <a:xfrm>
            <a:off x="4974771" y="634946"/>
            <a:ext cx="6574972" cy="1450757"/>
          </a:xfrm>
        </p:spPr>
        <p:txBody>
          <a:bodyPr>
            <a:normAutofit/>
          </a:bodyPr>
          <a:lstStyle/>
          <a:p>
            <a:r>
              <a:rPr lang="es-ES" dirty="0"/>
              <a:t>Medios de comunicación</a:t>
            </a:r>
          </a:p>
        </p:txBody>
      </p:sp>
      <p:pic>
        <p:nvPicPr>
          <p:cNvPr id="11" name="Imagen 10">
            <a:extLst>
              <a:ext uri="{FF2B5EF4-FFF2-40B4-BE49-F238E27FC236}">
                <a16:creationId xmlns:a16="http://schemas.microsoft.com/office/drawing/2014/main" id="{BB2ED951-8BDC-4575-990D-B71D3DDB1CAD}"/>
              </a:ext>
            </a:extLst>
          </p:cNvPr>
          <p:cNvPicPr>
            <a:picLocks noChangeAspect="1"/>
          </p:cNvPicPr>
          <p:nvPr/>
        </p:nvPicPr>
        <p:blipFill rotWithShape="1">
          <a:blip r:embed="rId2"/>
          <a:srcRect l="22690" r="27994"/>
          <a:stretch/>
        </p:blipFill>
        <p:spPr>
          <a:xfrm>
            <a:off x="633999" y="640081"/>
            <a:ext cx="4001315" cy="5314406"/>
          </a:xfrm>
          <a:prstGeom prst="rect">
            <a:avLst/>
          </a:prstGeom>
        </p:spPr>
      </p:pic>
      <p:cxnSp>
        <p:nvCxnSpPr>
          <p:cNvPr id="23" name="Straight Connector 22">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8E7815AF-2F2D-12B9-2D84-A971F590385B}"/>
              </a:ext>
            </a:extLst>
          </p:cNvPr>
          <p:cNvSpPr>
            <a:spLocks noGrp="1"/>
          </p:cNvSpPr>
          <p:nvPr>
            <p:ph idx="1"/>
          </p:nvPr>
        </p:nvSpPr>
        <p:spPr>
          <a:xfrm>
            <a:off x="4974769" y="2198913"/>
            <a:ext cx="6574973" cy="4024139"/>
          </a:xfrm>
        </p:spPr>
        <p:txBody>
          <a:bodyPr>
            <a:normAutofit lnSpcReduction="10000"/>
          </a:bodyPr>
          <a:lstStyle/>
          <a:p>
            <a:r>
              <a:rPr lang="es-ES" sz="1200" dirty="0"/>
              <a:t>Ley de Prensa e Imprenta (“Ley Serrano Suñer”) de 1938: </a:t>
            </a:r>
            <a:r>
              <a:rPr lang="es-ES" sz="1200" dirty="0">
                <a:hlinkClick r:id="rId3"/>
              </a:rPr>
              <a:t>https://www.boe.es/buscar/doc.php?id=BOE-A-1938-4796</a:t>
            </a:r>
            <a:r>
              <a:rPr lang="es-ES" sz="1200" dirty="0"/>
              <a:t>  </a:t>
            </a:r>
          </a:p>
          <a:p>
            <a:pPr lvl="1"/>
            <a:r>
              <a:rPr lang="es-ES" sz="1200" dirty="0"/>
              <a:t>Al periodista se le califica de “apóstol del pensamiento y de la fe de la nación recobrada a sus destinos” y de un “digno trabajador al servicio de España”.</a:t>
            </a:r>
          </a:p>
          <a:p>
            <a:pPr lvl="1"/>
            <a:r>
              <a:rPr lang="es-ES" sz="1200" dirty="0"/>
              <a:t>Franco, el primer periodista de España: </a:t>
            </a:r>
            <a:r>
              <a:rPr lang="es-ES" sz="1200" dirty="0">
                <a:hlinkClick r:id="rId4"/>
              </a:rPr>
              <a:t>http://www.lacarregue.es/PDF/1949-FrancoPeriodista.pdf</a:t>
            </a:r>
            <a:r>
              <a:rPr lang="es-ES" sz="1200" dirty="0"/>
              <a:t>  </a:t>
            </a:r>
          </a:p>
          <a:p>
            <a:pPr lvl="1"/>
            <a:r>
              <a:rPr lang="es-ES" sz="1200" dirty="0"/>
              <a:t>Censura previa para prensa y libros de todo el contenido: texto, gráfico y publicidad.</a:t>
            </a:r>
          </a:p>
          <a:p>
            <a:pPr lvl="1"/>
            <a:r>
              <a:rPr lang="es-ES" sz="1200" dirty="0"/>
              <a:t>Inserción obligatoria de cuantas informaciones, comentarios, crónicas y fotografías se estimaran pertinentes.</a:t>
            </a:r>
          </a:p>
          <a:p>
            <a:pPr lvl="1"/>
            <a:r>
              <a:rPr lang="es-ES" sz="1200" dirty="0"/>
              <a:t>Sistema de consignas</a:t>
            </a:r>
          </a:p>
          <a:p>
            <a:pPr lvl="1"/>
            <a:r>
              <a:rPr lang="es-ES" sz="1200" dirty="0"/>
              <a:t>Director nombrado por el gobierno.</a:t>
            </a:r>
          </a:p>
          <a:p>
            <a:r>
              <a:rPr lang="es-ES" sz="1200" dirty="0"/>
              <a:t>Creación de Prensa del Movimiento</a:t>
            </a:r>
          </a:p>
          <a:p>
            <a:pPr lvl="1"/>
            <a:r>
              <a:rPr lang="es-ES" sz="1200" dirty="0"/>
              <a:t>Decreto de incautación (16-9-1936) de los “bienes y patrimonio de partidos y agrupaciones que integraban el Frente Popular y su paso a propiedad del Nuevo Estado”.</a:t>
            </a:r>
          </a:p>
          <a:p>
            <a:pPr lvl="1"/>
            <a:r>
              <a:rPr lang="es-ES" sz="1200" dirty="0"/>
              <a:t>Confirmado por la Ley de Responsabilidades Políticas de febrero de 1939</a:t>
            </a:r>
          </a:p>
          <a:p>
            <a:pPr lvl="1"/>
            <a:r>
              <a:rPr lang="es-ES" sz="1200" dirty="0"/>
              <a:t>Patrimonio a la muerte de Franco: 35 diarios</a:t>
            </a:r>
          </a:p>
          <a:p>
            <a:pPr lvl="1"/>
            <a:r>
              <a:rPr lang="es-ES" sz="1200" dirty="0"/>
              <a:t>Constituida por NO-DO, Agencia EFE, editoriales.</a:t>
            </a:r>
          </a:p>
          <a:p>
            <a:pPr lvl="2"/>
            <a:r>
              <a:rPr lang="es-ES" sz="1200" dirty="0"/>
              <a:t>Filmoteca digital del NO-DO: </a:t>
            </a:r>
            <a:r>
              <a:rPr lang="es-ES" sz="1200" dirty="0">
                <a:sym typeface="Wingdings" panose="05000000000000000000" pitchFamily="2" charset="2"/>
                <a:hlinkClick r:id="rId5"/>
              </a:rPr>
              <a:t>https://www.rtve.es/filmoteca/no-do/</a:t>
            </a:r>
            <a:r>
              <a:rPr lang="es-ES" sz="1200" dirty="0">
                <a:sym typeface="Wingdings" panose="05000000000000000000" pitchFamily="2" charset="2"/>
              </a:rPr>
              <a:t> </a:t>
            </a:r>
          </a:p>
          <a:p>
            <a:pPr lvl="1"/>
            <a:r>
              <a:rPr lang="es-ES" sz="1200" dirty="0"/>
              <a:t>Cadena Azul del Movimiento: cadenas de radiodifusión de titularidad pública. Compuesta por RNE y radios locales</a:t>
            </a:r>
          </a:p>
          <a:p>
            <a:endParaRPr lang="es-ES" sz="1000" dirty="0"/>
          </a:p>
        </p:txBody>
      </p:sp>
      <p:sp>
        <p:nvSpPr>
          <p:cNvPr id="25" name="Rectangle 24">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CuadroTexto 6">
            <a:extLst>
              <a:ext uri="{FF2B5EF4-FFF2-40B4-BE49-F238E27FC236}">
                <a16:creationId xmlns:a16="http://schemas.microsoft.com/office/drawing/2014/main" id="{1DC507BB-778E-ADEA-8928-78DC1EBC72F3}"/>
              </a:ext>
            </a:extLst>
          </p:cNvPr>
          <p:cNvSpPr txBox="1"/>
          <p:nvPr/>
        </p:nvSpPr>
        <p:spPr>
          <a:xfrm>
            <a:off x="633999" y="5954487"/>
            <a:ext cx="4001315" cy="507831"/>
          </a:xfrm>
          <a:prstGeom prst="rect">
            <a:avLst/>
          </a:prstGeom>
          <a:noFill/>
        </p:spPr>
        <p:txBody>
          <a:bodyPr wrap="square" rtlCol="0">
            <a:spAutoFit/>
          </a:bodyPr>
          <a:lstStyle/>
          <a:p>
            <a:r>
              <a:rPr lang="es-ES" sz="900" dirty="0"/>
              <a:t>Fotografía:  Serrano Suñer y Himmler, junto a otros oficiales en la sede de la división «Adolf Hitler» en Berlín (1940). Extraída de: </a:t>
            </a:r>
            <a:r>
              <a:rPr lang="es-ES" sz="900" dirty="0" err="1"/>
              <a:t>Wikiwand</a:t>
            </a:r>
            <a:r>
              <a:rPr lang="es-ES" sz="900" dirty="0"/>
              <a:t>, “Ramón Serrano </a:t>
            </a:r>
            <a:r>
              <a:rPr lang="es-ES" sz="900" dirty="0" err="1"/>
              <a:t>Súñer</a:t>
            </a:r>
            <a:r>
              <a:rPr lang="es-ES" sz="900" dirty="0"/>
              <a:t>”, </a:t>
            </a:r>
            <a:r>
              <a:rPr lang="es-ES" sz="900" dirty="0">
                <a:hlinkClick r:id="rId6"/>
              </a:rPr>
              <a:t>https://www.wikiwand.com/es/Ram%C3%B3n_Serrano_Su%C3%B1er</a:t>
            </a:r>
            <a:r>
              <a:rPr lang="es-ES" sz="900" dirty="0"/>
              <a:t>  </a:t>
            </a:r>
          </a:p>
        </p:txBody>
      </p:sp>
      <p:pic>
        <p:nvPicPr>
          <p:cNvPr id="18" name="Google Shape;84;p1">
            <a:extLst>
              <a:ext uri="{FF2B5EF4-FFF2-40B4-BE49-F238E27FC236}">
                <a16:creationId xmlns:a16="http://schemas.microsoft.com/office/drawing/2014/main" id="{D66303E5-EAB5-0FDD-26B3-DADD458B2605}"/>
              </a:ext>
            </a:extLst>
          </p:cNvPr>
          <p:cNvPicPr preferRelativeResize="0"/>
          <p:nvPr/>
        </p:nvPicPr>
        <p:blipFill>
          <a:blip r:embed="rId7">
            <a:alphaModFix/>
          </a:blip>
          <a:stretch>
            <a:fillRect/>
          </a:stretch>
        </p:blipFill>
        <p:spPr>
          <a:xfrm>
            <a:off x="10312791" y="6113796"/>
            <a:ext cx="1202475" cy="420875"/>
          </a:xfrm>
          <a:prstGeom prst="rect">
            <a:avLst/>
          </a:prstGeom>
          <a:noFill/>
          <a:ln>
            <a:noFill/>
          </a:ln>
        </p:spPr>
      </p:pic>
    </p:spTree>
    <p:extLst>
      <p:ext uri="{BB962C8B-B14F-4D97-AF65-F5344CB8AC3E}">
        <p14:creationId xmlns:p14="http://schemas.microsoft.com/office/powerpoint/2010/main" val="4216762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8134878-E0ED-8DE4-E9E6-6750F53C5109}"/>
              </a:ext>
            </a:extLst>
          </p:cNvPr>
          <p:cNvSpPr>
            <a:spLocks noGrp="1"/>
          </p:cNvSpPr>
          <p:nvPr>
            <p:ph type="title"/>
          </p:nvPr>
        </p:nvSpPr>
        <p:spPr>
          <a:xfrm>
            <a:off x="5181601" y="634946"/>
            <a:ext cx="6368142" cy="1450757"/>
          </a:xfrm>
        </p:spPr>
        <p:txBody>
          <a:bodyPr>
            <a:normAutofit/>
          </a:bodyPr>
          <a:lstStyle/>
          <a:p>
            <a:r>
              <a:rPr lang="es-ES" sz="5000"/>
              <a:t>La prensa en el primer franquismo</a:t>
            </a:r>
          </a:p>
        </p:txBody>
      </p:sp>
      <p:pic>
        <p:nvPicPr>
          <p:cNvPr id="4" name="Imagen 3" descr="Imagen que contiene texto, periódico, hombre, sostener&#10;&#10;Descripción generada automáticamente">
            <a:extLst>
              <a:ext uri="{FF2B5EF4-FFF2-40B4-BE49-F238E27FC236}">
                <a16:creationId xmlns:a16="http://schemas.microsoft.com/office/drawing/2014/main" id="{6B4FA426-B3E0-3EB2-33D2-A946343E7F81}"/>
              </a:ext>
            </a:extLst>
          </p:cNvPr>
          <p:cNvPicPr>
            <a:picLocks noChangeAspect="1"/>
          </p:cNvPicPr>
          <p:nvPr/>
        </p:nvPicPr>
        <p:blipFill rotWithShape="1">
          <a:blip r:embed="rId2">
            <a:extLst>
              <a:ext uri="{28A0092B-C50C-407E-A947-70E740481C1C}">
                <a14:useLocalDpi xmlns:a14="http://schemas.microsoft.com/office/drawing/2010/main" val="0"/>
              </a:ext>
            </a:extLst>
          </a:blip>
          <a:srcRect l="3437" r="3439" b="-2"/>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8D9EB082-9509-1449-4119-CF552943C98A}"/>
              </a:ext>
            </a:extLst>
          </p:cNvPr>
          <p:cNvSpPr>
            <a:spLocks noGrp="1"/>
          </p:cNvSpPr>
          <p:nvPr>
            <p:ph idx="1"/>
          </p:nvPr>
        </p:nvSpPr>
        <p:spPr>
          <a:xfrm>
            <a:off x="5181601" y="2198913"/>
            <a:ext cx="6368142" cy="4364117"/>
          </a:xfrm>
        </p:spPr>
        <p:txBody>
          <a:bodyPr>
            <a:normAutofit lnSpcReduction="10000"/>
          </a:bodyPr>
          <a:lstStyle/>
          <a:p>
            <a:r>
              <a:rPr lang="es-ES" sz="1700" dirty="0"/>
              <a:t>Cambio sustancial de un sistema de prensa libre (más o menos imperfecto) a un sistema dictatorial (la censura y las consignas, el Registro Oficial de Periodistas…..</a:t>
            </a:r>
          </a:p>
          <a:p>
            <a:r>
              <a:rPr lang="es-ES" sz="1700" dirty="0"/>
              <a:t>Desaparición de todo tipo de prensa no acorde con los intereses del Nuevo Estado.</a:t>
            </a:r>
          </a:p>
          <a:p>
            <a:r>
              <a:rPr lang="es-ES" sz="1700" dirty="0"/>
              <a:t>Grupos de “interés” presentes en la prensa: monárquicos -</a:t>
            </a:r>
            <a:r>
              <a:rPr lang="es-ES" sz="1700" i="1" dirty="0"/>
              <a:t>ABC-</a:t>
            </a:r>
            <a:r>
              <a:rPr lang="es-ES" sz="1700" dirty="0"/>
              <a:t>, católicos -</a:t>
            </a:r>
            <a:r>
              <a:rPr lang="es-ES" sz="1700" i="1" dirty="0"/>
              <a:t>YA-</a:t>
            </a:r>
            <a:r>
              <a:rPr lang="es-ES" sz="1700" dirty="0"/>
              <a:t>, tradicionalistas -</a:t>
            </a:r>
            <a:r>
              <a:rPr lang="es-ES" sz="1700" i="1" dirty="0"/>
              <a:t>Pensamiento Navarro-</a:t>
            </a:r>
            <a:r>
              <a:rPr lang="es-ES" sz="1700" dirty="0"/>
              <a:t>, etc.</a:t>
            </a:r>
            <a:endParaRPr lang="es-ES" sz="1500" dirty="0"/>
          </a:p>
          <a:p>
            <a:r>
              <a:rPr lang="es-ES" sz="1700" dirty="0"/>
              <a:t>Control de toda la prensa: la prensa privada y la prensa del Movimiento.</a:t>
            </a:r>
          </a:p>
          <a:p>
            <a:r>
              <a:rPr lang="es-ES" sz="1700" dirty="0"/>
              <a:t>Progresivo malestar de la prensa privada, especialmente la católica, con el sistema de consignas y el nombramiento de director.</a:t>
            </a:r>
          </a:p>
          <a:p>
            <a:r>
              <a:rPr lang="es-ES" sz="1700" dirty="0"/>
              <a:t>Algunos de los periódicos históricos ponen a disposición sus hemerotecas digitalizadas:</a:t>
            </a:r>
          </a:p>
          <a:p>
            <a:pPr lvl="1"/>
            <a:r>
              <a:rPr lang="es-ES" sz="1600" i="1" dirty="0"/>
              <a:t>ABC</a:t>
            </a:r>
            <a:r>
              <a:rPr lang="es-ES" sz="1600" dirty="0"/>
              <a:t> (</a:t>
            </a:r>
            <a:r>
              <a:rPr lang="es-ES" sz="1600" dirty="0">
                <a:hlinkClick r:id="rId3"/>
              </a:rPr>
              <a:t>https://www.abc.es/archivo/periodicos/</a:t>
            </a:r>
            <a:r>
              <a:rPr lang="es-ES" sz="1600" dirty="0"/>
              <a:t>); </a:t>
            </a:r>
            <a:r>
              <a:rPr lang="es-ES" sz="1600" i="1" dirty="0"/>
              <a:t>La Vanguardia Española </a:t>
            </a:r>
            <a:r>
              <a:rPr lang="es-ES" sz="1600" dirty="0"/>
              <a:t>(</a:t>
            </a:r>
            <a:r>
              <a:rPr lang="es-ES" sz="1600" i="1" dirty="0">
                <a:sym typeface="Wingdings" panose="05000000000000000000" pitchFamily="2" charset="2"/>
                <a:hlinkClick r:id="rId4"/>
              </a:rPr>
              <a:t>https://www.lavanguardia.com/hemeroteca</a:t>
            </a:r>
            <a:r>
              <a:rPr lang="es-ES" sz="1600" dirty="0">
                <a:sym typeface="Wingdings" panose="05000000000000000000" pitchFamily="2" charset="2"/>
              </a:rPr>
              <a:t>) </a:t>
            </a:r>
            <a:endParaRPr lang="es-ES" sz="1600" dirty="0"/>
          </a:p>
          <a:p>
            <a:pPr marL="201168" lvl="1" indent="0">
              <a:buNone/>
            </a:pPr>
            <a:endParaRPr lang="es-ES" sz="1500" dirty="0"/>
          </a:p>
          <a:p>
            <a:pPr marL="0" indent="0">
              <a:buNone/>
            </a:pPr>
            <a:endParaRPr lang="es-ES" sz="1700" dirty="0"/>
          </a:p>
          <a:p>
            <a:pPr marL="0" indent="0">
              <a:buNone/>
            </a:pPr>
            <a:endParaRPr lang="es-ES" sz="1700" dirty="0"/>
          </a:p>
        </p:txBody>
      </p:sp>
      <p:pic>
        <p:nvPicPr>
          <p:cNvPr id="8" name="Google Shape;84;p1">
            <a:extLst>
              <a:ext uri="{FF2B5EF4-FFF2-40B4-BE49-F238E27FC236}">
                <a16:creationId xmlns:a16="http://schemas.microsoft.com/office/drawing/2014/main" id="{E4D7676D-49D5-AD38-C6E3-C1FDABA1A765}"/>
              </a:ext>
            </a:extLst>
          </p:cNvPr>
          <p:cNvPicPr preferRelativeResize="0"/>
          <p:nvPr/>
        </p:nvPicPr>
        <p:blipFill>
          <a:blip r:embed="rId5">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4120752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DE9DF12-687F-E0C7-9001-BCD1CED177CE}"/>
              </a:ext>
            </a:extLst>
          </p:cNvPr>
          <p:cNvSpPr>
            <a:spLocks noGrp="1"/>
          </p:cNvSpPr>
          <p:nvPr>
            <p:ph type="title"/>
          </p:nvPr>
        </p:nvSpPr>
        <p:spPr>
          <a:xfrm>
            <a:off x="1097280" y="286603"/>
            <a:ext cx="10058400" cy="1450757"/>
          </a:xfrm>
        </p:spPr>
        <p:txBody>
          <a:bodyPr>
            <a:normAutofit/>
          </a:bodyPr>
          <a:lstStyle/>
          <a:p>
            <a:r>
              <a:rPr lang="es-ES"/>
              <a:t>La prensa durante el segundo franquismo</a:t>
            </a:r>
            <a:endParaRPr lang="es-ES" dirty="0"/>
          </a:p>
        </p:txBody>
      </p:sp>
      <p:cxnSp>
        <p:nvCxnSpPr>
          <p:cNvPr id="11" name="Straight Connector 10">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037315CF-F540-4F5D-B187-2E7C2984DBBC}"/>
              </a:ext>
            </a:extLst>
          </p:cNvPr>
          <p:cNvSpPr>
            <a:spLocks noGrp="1"/>
          </p:cNvSpPr>
          <p:nvPr>
            <p:ph idx="1"/>
          </p:nvPr>
        </p:nvSpPr>
        <p:spPr>
          <a:xfrm>
            <a:off x="1097279" y="1845733"/>
            <a:ext cx="7220811" cy="4421613"/>
          </a:xfrm>
        </p:spPr>
        <p:txBody>
          <a:bodyPr>
            <a:normAutofit/>
          </a:bodyPr>
          <a:lstStyle/>
          <a:p>
            <a:r>
              <a:rPr lang="es-ES" sz="1800" dirty="0"/>
              <a:t>Ley de Prensa e Imprenta (“Ley Fraga”) de 1966: </a:t>
            </a:r>
            <a:r>
              <a:rPr lang="es-ES" sz="1800" dirty="0">
                <a:hlinkClick r:id="rId2"/>
              </a:rPr>
              <a:t>https://www.boe.es/buscar/act.php?id=BOE-A-1966-3501</a:t>
            </a:r>
            <a:r>
              <a:rPr lang="es-ES" sz="1800" dirty="0"/>
              <a:t>  </a:t>
            </a:r>
          </a:p>
          <a:p>
            <a:pPr lvl="1"/>
            <a:r>
              <a:rPr lang="es-ES" dirty="0"/>
              <a:t>El respeto a la verdad y a la moral; </a:t>
            </a:r>
            <a:r>
              <a:rPr lang="es-ES" dirty="0" err="1"/>
              <a:t>eDe</a:t>
            </a:r>
            <a:r>
              <a:rPr lang="es-ES" dirty="0"/>
              <a:t> la censura a la “libertad“. </a:t>
            </a:r>
          </a:p>
          <a:p>
            <a:pPr lvl="1"/>
            <a:r>
              <a:rPr lang="es-ES" dirty="0"/>
              <a:t>Fin del sistema de consignas.</a:t>
            </a:r>
          </a:p>
          <a:p>
            <a:pPr lvl="1"/>
            <a:r>
              <a:rPr lang="es-ES" dirty="0"/>
              <a:t>Libertad de creación de empresas periodísticas, editoriales y agencias (salvo de información internacional, cuyo monopolio sigue con EFE).</a:t>
            </a:r>
          </a:p>
          <a:p>
            <a:pPr lvl="1"/>
            <a:r>
              <a:rPr lang="es-ES" dirty="0"/>
              <a:t>Libre designación del director de los periódicos por las empresas periodísticas.</a:t>
            </a:r>
          </a:p>
          <a:p>
            <a:pPr lvl="1"/>
            <a:r>
              <a:rPr lang="es-ES" dirty="0"/>
              <a:t>Se reconoce la libertad de expresión y el derecho a la difusión en el art.1º, pero se ponen limitaciones en el artículo 2º:</a:t>
            </a:r>
          </a:p>
          <a:p>
            <a:pPr lvl="2"/>
            <a:r>
              <a:rPr lang="es-ES" sz="1600" dirty="0"/>
              <a:t>El respeto a la verdad y a la moral; el acatamiento a la ley de Principios del Movimiento Nacional y demás leyes fundamentales; las exigencias de la defensa nacional, de la seguridad del Estado y del mantenimiento del orden público interior y la paz exterior; el debido respeto a las instituciones y a las personas en la crítica de la acción política y administrativa; la independencia de los Tribunales, y la salvaguarda de la intimidad y del honor personal y familiar.</a:t>
            </a:r>
          </a:p>
          <a:p>
            <a:endParaRPr lang="es-ES" sz="1500" dirty="0"/>
          </a:p>
        </p:txBody>
      </p:sp>
      <p:pic>
        <p:nvPicPr>
          <p:cNvPr id="4" name="Imagen 3">
            <a:extLst>
              <a:ext uri="{FF2B5EF4-FFF2-40B4-BE49-F238E27FC236}">
                <a16:creationId xmlns:a16="http://schemas.microsoft.com/office/drawing/2014/main" id="{28E29198-7FF3-4B51-86DB-B3DCB1B1684E}"/>
              </a:ext>
            </a:extLst>
          </p:cNvPr>
          <p:cNvPicPr>
            <a:picLocks noChangeAspect="1"/>
          </p:cNvPicPr>
          <p:nvPr/>
        </p:nvPicPr>
        <p:blipFill>
          <a:blip r:embed="rId3"/>
          <a:stretch>
            <a:fillRect/>
          </a:stretch>
        </p:blipFill>
        <p:spPr>
          <a:xfrm>
            <a:off x="8458173" y="1916318"/>
            <a:ext cx="2259903" cy="3471012"/>
          </a:xfrm>
          <a:prstGeom prst="rect">
            <a:avLst/>
          </a:prstGeom>
        </p:spPr>
      </p:pic>
      <p:sp>
        <p:nvSpPr>
          <p:cNvPr id="13" name="Rectangle 12">
            <a:extLst>
              <a:ext uri="{FF2B5EF4-FFF2-40B4-BE49-F238E27FC236}">
                <a16:creationId xmlns:a16="http://schemas.microsoft.com/office/drawing/2014/main" id="{BD7A74B5-8367-4A83-ABEC-0FCDDE97B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9E754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4">
            <a:extLst>
              <a:ext uri="{FF2B5EF4-FFF2-40B4-BE49-F238E27FC236}">
                <a16:creationId xmlns:a16="http://schemas.microsoft.com/office/drawing/2014/main" id="{2CC184B0-C2C6-4BF0-B078-816C7AF95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89463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CuadroTexto 4">
            <a:extLst>
              <a:ext uri="{FF2B5EF4-FFF2-40B4-BE49-F238E27FC236}">
                <a16:creationId xmlns:a16="http://schemas.microsoft.com/office/drawing/2014/main" id="{C14F1883-AB7E-47B6-A9AD-74A22E83251F}"/>
              </a:ext>
            </a:extLst>
          </p:cNvPr>
          <p:cNvSpPr txBox="1"/>
          <p:nvPr/>
        </p:nvSpPr>
        <p:spPr>
          <a:xfrm>
            <a:off x="8458173" y="5387330"/>
            <a:ext cx="2259903"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050" dirty="0"/>
              <a:t>Fuente: Ortega y Suárez asociados: “50 años de la Ley Fraga”, </a:t>
            </a:r>
            <a:r>
              <a:rPr lang="es-ES" sz="1050" dirty="0">
                <a:hlinkClick r:id="rId4"/>
              </a:rPr>
              <a:t>https://www.ortegaysuarez.com/blog/84-50-anos-de-la-ley-fraga</a:t>
            </a:r>
            <a:r>
              <a:rPr lang="es-ES" sz="1050" dirty="0"/>
              <a:t> </a:t>
            </a:r>
          </a:p>
        </p:txBody>
      </p:sp>
      <p:pic>
        <p:nvPicPr>
          <p:cNvPr id="10" name="Google Shape;84;p1">
            <a:extLst>
              <a:ext uri="{FF2B5EF4-FFF2-40B4-BE49-F238E27FC236}">
                <a16:creationId xmlns:a16="http://schemas.microsoft.com/office/drawing/2014/main" id="{AE95E7B2-EFA8-13F5-EAC7-92FC26EB481C}"/>
              </a:ext>
            </a:extLst>
          </p:cNvPr>
          <p:cNvPicPr preferRelativeResize="0"/>
          <p:nvPr/>
        </p:nvPicPr>
        <p:blipFill>
          <a:blip r:embed="rId5">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2921258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E6D0A0E-AC19-415C-B3AE-96786F30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11BC7C7-159F-1C74-8AEF-824AEAB29A7F}"/>
              </a:ext>
            </a:extLst>
          </p:cNvPr>
          <p:cNvSpPr>
            <a:spLocks noGrp="1"/>
          </p:cNvSpPr>
          <p:nvPr>
            <p:ph type="title"/>
          </p:nvPr>
        </p:nvSpPr>
        <p:spPr>
          <a:xfrm>
            <a:off x="5144679" y="634946"/>
            <a:ext cx="6405063" cy="1450757"/>
          </a:xfrm>
        </p:spPr>
        <p:txBody>
          <a:bodyPr>
            <a:normAutofit/>
          </a:bodyPr>
          <a:lstStyle/>
          <a:p>
            <a:r>
              <a:rPr lang="es-ES" sz="4400"/>
              <a:t>Prensa y cárcel: entre la “Redención” y la resistencia</a:t>
            </a:r>
          </a:p>
        </p:txBody>
      </p:sp>
      <p:pic>
        <p:nvPicPr>
          <p:cNvPr id="8" name="Imagen 7" descr="Texto&#10;&#10;Descripción generada automáticamente">
            <a:extLst>
              <a:ext uri="{FF2B5EF4-FFF2-40B4-BE49-F238E27FC236}">
                <a16:creationId xmlns:a16="http://schemas.microsoft.com/office/drawing/2014/main" id="{B7D07C8B-5052-65D9-F2B8-89261187A353}"/>
              </a:ext>
            </a:extLst>
          </p:cNvPr>
          <p:cNvPicPr>
            <a:picLocks noChangeAspect="1"/>
          </p:cNvPicPr>
          <p:nvPr/>
        </p:nvPicPr>
        <p:blipFill rotWithShape="1">
          <a:blip r:embed="rId3">
            <a:extLst>
              <a:ext uri="{28A0092B-C50C-407E-A947-70E740481C1C}">
                <a14:useLocalDpi xmlns:a14="http://schemas.microsoft.com/office/drawing/2010/main" val="0"/>
              </a:ext>
            </a:extLst>
          </a:blip>
          <a:srcRect t="8579" r="3" b="8472"/>
          <a:stretch/>
        </p:blipFill>
        <p:spPr>
          <a:xfrm>
            <a:off x="323202" y="145912"/>
            <a:ext cx="4206112" cy="2590581"/>
          </a:xfrm>
          <a:prstGeom prst="rect">
            <a:avLst/>
          </a:prstGeom>
        </p:spPr>
      </p:pic>
      <p:cxnSp>
        <p:nvCxnSpPr>
          <p:cNvPr id="41" name="Straight Connector 40">
            <a:extLst>
              <a:ext uri="{FF2B5EF4-FFF2-40B4-BE49-F238E27FC236}">
                <a16:creationId xmlns:a16="http://schemas.microsoft.com/office/drawing/2014/main" id="{D4B6B151-91C6-4075-8FB3-43E838C2A9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30" name="Imagen 29">
            <a:extLst>
              <a:ext uri="{FF2B5EF4-FFF2-40B4-BE49-F238E27FC236}">
                <a16:creationId xmlns:a16="http://schemas.microsoft.com/office/drawing/2014/main" id="{6AEC980B-932E-0602-C776-9F22309ACECE}"/>
              </a:ext>
            </a:extLst>
          </p:cNvPr>
          <p:cNvPicPr>
            <a:picLocks noChangeAspect="1"/>
          </p:cNvPicPr>
          <p:nvPr/>
        </p:nvPicPr>
        <p:blipFill rotWithShape="1">
          <a:blip r:embed="rId4"/>
          <a:srcRect t="4344" b="54082"/>
          <a:stretch/>
        </p:blipFill>
        <p:spPr>
          <a:xfrm>
            <a:off x="323202" y="3201790"/>
            <a:ext cx="4395315" cy="2707113"/>
          </a:xfrm>
          <a:prstGeom prst="rect">
            <a:avLst/>
          </a:prstGeom>
        </p:spPr>
      </p:pic>
      <p:sp>
        <p:nvSpPr>
          <p:cNvPr id="3" name="Marcador de contenido 2">
            <a:extLst>
              <a:ext uri="{FF2B5EF4-FFF2-40B4-BE49-F238E27FC236}">
                <a16:creationId xmlns:a16="http://schemas.microsoft.com/office/drawing/2014/main" id="{03D6E04A-F08F-4461-2089-FC1E9EF1B9C3}"/>
              </a:ext>
            </a:extLst>
          </p:cNvPr>
          <p:cNvSpPr>
            <a:spLocks noGrp="1"/>
          </p:cNvSpPr>
          <p:nvPr>
            <p:ph idx="1"/>
          </p:nvPr>
        </p:nvSpPr>
        <p:spPr>
          <a:xfrm>
            <a:off x="4998597" y="2152430"/>
            <a:ext cx="6858119" cy="4189251"/>
          </a:xfrm>
        </p:spPr>
        <p:txBody>
          <a:bodyPr>
            <a:normAutofit fontScale="25000" lnSpcReduction="20000"/>
          </a:bodyPr>
          <a:lstStyle/>
          <a:p>
            <a:r>
              <a:rPr lang="es-ES" sz="6400" dirty="0"/>
              <a:t>En el interior de las prisiones de Franco sólo estaba permitida la entrada de un periódico: </a:t>
            </a:r>
            <a:r>
              <a:rPr lang="es-ES" sz="6400" i="1" dirty="0"/>
              <a:t>Redención</a:t>
            </a:r>
            <a:r>
              <a:rPr lang="es-ES" sz="6400" dirty="0"/>
              <a:t>. </a:t>
            </a:r>
          </a:p>
          <a:p>
            <a:pPr lvl="1"/>
            <a:r>
              <a:rPr lang="es-ES" sz="5600" dirty="0"/>
              <a:t>Órgano del Patronato Central de Redención de Penas por el Trabajo. Por lo tanto estaba concebido como un instrumento en el que los presos y presas de Franco escribían para poder reducir el tiempo de su condena. </a:t>
            </a:r>
          </a:p>
          <a:p>
            <a:pPr lvl="1"/>
            <a:r>
              <a:rPr lang="es-ES" sz="5600" dirty="0"/>
              <a:t>Tenía un doble objetivo: por un lado, fomentar la escritura de los presos políticos para que se “redimieran” de sus pecados, realizando así una labor de adoctrinamiento político, dirigida al resto de la población reclusa y a sus familiares. Por otro lado, trataron de usar estas páginas como un instrumento propagandístico de la “labor patriótica” realizada en las cárceles franquistas.</a:t>
            </a:r>
          </a:p>
          <a:p>
            <a:pPr lvl="1"/>
            <a:r>
              <a:rPr lang="es-ES" sz="5600" dirty="0"/>
              <a:t>Ministerio de Cultura: “Redención : semanario para los reclusos y sus familias : órgano del Patronato Central para la Redención de las Penas por el Trabajo”, en CCBAE, </a:t>
            </a:r>
            <a:r>
              <a:rPr lang="es-ES" sz="5600" dirty="0">
                <a:hlinkClick r:id="rId5"/>
              </a:rPr>
              <a:t>http://www.mcu.es/ccbae/es/publicaciones/ficha_pub.do?idPublicacion=226252</a:t>
            </a:r>
            <a:r>
              <a:rPr lang="es-ES" sz="5600" dirty="0"/>
              <a:t>  </a:t>
            </a:r>
          </a:p>
          <a:p>
            <a:r>
              <a:rPr lang="es-ES" sz="6400" dirty="0"/>
              <a:t>Frente a esto, presos y presas mantuvieron sus propias publicaciones periódicas clandestinas escritas con medios precarios y de forma manuscrita. Sirvieron para resistir en el interior de la prisión y no ceder ante los intentos de “redimirse” y convertirse en sujetos adoctrinados por el régimen. </a:t>
            </a:r>
          </a:p>
          <a:p>
            <a:pPr lvl="1"/>
            <a:r>
              <a:rPr lang="es-ES" sz="5600" dirty="0"/>
              <a:t>Algunos ejemplares de estos periódicos digitalizados: </a:t>
            </a:r>
          </a:p>
          <a:p>
            <a:pPr lvl="2"/>
            <a:r>
              <a:rPr lang="es-ES" sz="5200" dirty="0">
                <a:hlinkClick r:id="rId6"/>
              </a:rPr>
              <a:t>Boletín de Información : </a:t>
            </a:r>
            <a:r>
              <a:rPr lang="es-ES" sz="4800" dirty="0">
                <a:hlinkClick r:id="rId6"/>
              </a:rPr>
              <a:t>Comité Local del PCE. Penal de Burgos </a:t>
            </a:r>
            <a:endParaRPr lang="es-ES" sz="4800" dirty="0"/>
          </a:p>
          <a:p>
            <a:pPr lvl="2"/>
            <a:r>
              <a:rPr lang="es-ES" sz="4800" dirty="0">
                <a:hlinkClick r:id="rId7"/>
              </a:rPr>
              <a:t>Mundo Obrero (Cárcel de Alcalá de Henares) </a:t>
            </a:r>
            <a:endParaRPr lang="es-ES" sz="4800" dirty="0"/>
          </a:p>
          <a:p>
            <a:pPr lvl="2"/>
            <a:r>
              <a:rPr lang="es-ES" sz="4800" dirty="0">
                <a:hlinkClick r:id="rId8"/>
              </a:rPr>
              <a:t>Mundo Obrero (Cárcel de Ocaña)</a:t>
            </a:r>
            <a:endParaRPr lang="es-ES" sz="4800" dirty="0"/>
          </a:p>
          <a:p>
            <a:pPr lvl="2"/>
            <a:r>
              <a:rPr lang="es-ES" sz="4800" dirty="0">
                <a:hlinkClick r:id="rId9"/>
              </a:rPr>
              <a:t>Mundo Obrero (Cárcel de Ventas)</a:t>
            </a:r>
            <a:endParaRPr lang="es-ES" sz="400" dirty="0"/>
          </a:p>
        </p:txBody>
      </p:sp>
      <p:sp>
        <p:nvSpPr>
          <p:cNvPr id="43" name="Rectangle 42">
            <a:extLst>
              <a:ext uri="{FF2B5EF4-FFF2-40B4-BE49-F238E27FC236}">
                <a16:creationId xmlns:a16="http://schemas.microsoft.com/office/drawing/2014/main" id="{59743FD2-096E-4E3C-B8A6-CC50548F4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B2E06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Rectangle 44">
            <a:extLst>
              <a:ext uri="{FF2B5EF4-FFF2-40B4-BE49-F238E27FC236}">
                <a16:creationId xmlns:a16="http://schemas.microsoft.com/office/drawing/2014/main" id="{10A17A06-682A-4722-93B3-03636927A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3E345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uadroTexto 8">
            <a:extLst>
              <a:ext uri="{FF2B5EF4-FFF2-40B4-BE49-F238E27FC236}">
                <a16:creationId xmlns:a16="http://schemas.microsoft.com/office/drawing/2014/main" id="{2DD4285F-A588-08D9-3AFE-7319C5AAC080}"/>
              </a:ext>
            </a:extLst>
          </p:cNvPr>
          <p:cNvSpPr txBox="1"/>
          <p:nvPr/>
        </p:nvSpPr>
        <p:spPr>
          <a:xfrm>
            <a:off x="335284" y="2735044"/>
            <a:ext cx="4206112" cy="461665"/>
          </a:xfrm>
          <a:prstGeom prst="rect">
            <a:avLst/>
          </a:prstGeom>
          <a:noFill/>
        </p:spPr>
        <p:txBody>
          <a:bodyPr wrap="square" rtlCol="0">
            <a:spAutoFit/>
          </a:bodyPr>
          <a:lstStyle/>
          <a:p>
            <a:r>
              <a:rPr lang="es-ES" sz="1200" dirty="0"/>
              <a:t>Imagen: </a:t>
            </a:r>
            <a:r>
              <a:rPr lang="es-ES" sz="1200" i="1" dirty="0"/>
              <a:t>Victoria. </a:t>
            </a:r>
            <a:r>
              <a:rPr lang="es-ES" sz="1200" dirty="0"/>
              <a:t>Periódico mural de la cárcel de Ventas (AHPCE), foto del autor</a:t>
            </a:r>
          </a:p>
        </p:txBody>
      </p:sp>
      <p:sp>
        <p:nvSpPr>
          <p:cNvPr id="10" name="CuadroTexto 9">
            <a:extLst>
              <a:ext uri="{FF2B5EF4-FFF2-40B4-BE49-F238E27FC236}">
                <a16:creationId xmlns:a16="http://schemas.microsoft.com/office/drawing/2014/main" id="{5E66441E-B9B9-CF8E-E7D0-E7C924E32E0D}"/>
              </a:ext>
            </a:extLst>
          </p:cNvPr>
          <p:cNvSpPr txBox="1"/>
          <p:nvPr/>
        </p:nvSpPr>
        <p:spPr>
          <a:xfrm>
            <a:off x="603282" y="5962751"/>
            <a:ext cx="4206113" cy="400110"/>
          </a:xfrm>
          <a:prstGeom prst="rect">
            <a:avLst/>
          </a:prstGeom>
          <a:noFill/>
        </p:spPr>
        <p:txBody>
          <a:bodyPr wrap="square" rtlCol="0">
            <a:spAutoFit/>
          </a:bodyPr>
          <a:lstStyle/>
          <a:p>
            <a:r>
              <a:rPr lang="es-ES" sz="1000" dirty="0"/>
              <a:t>Imagen: Redención. Extraída de: </a:t>
            </a:r>
            <a:r>
              <a:rPr lang="es-ES" sz="1000" dirty="0">
                <a:hlinkClick r:id="rId10"/>
              </a:rPr>
              <a:t>https://presodelescorts.org/sites/default/files/redencion_es.pdf</a:t>
            </a:r>
            <a:r>
              <a:rPr lang="es-ES" sz="1000" dirty="0"/>
              <a:t> </a:t>
            </a:r>
          </a:p>
        </p:txBody>
      </p:sp>
      <p:pic>
        <p:nvPicPr>
          <p:cNvPr id="56" name="Google Shape;84;p1">
            <a:extLst>
              <a:ext uri="{FF2B5EF4-FFF2-40B4-BE49-F238E27FC236}">
                <a16:creationId xmlns:a16="http://schemas.microsoft.com/office/drawing/2014/main" id="{1877780D-1218-9E4B-9369-15429AD1710B}"/>
              </a:ext>
            </a:extLst>
          </p:cNvPr>
          <p:cNvPicPr preferRelativeResize="0"/>
          <p:nvPr/>
        </p:nvPicPr>
        <p:blipFill>
          <a:blip r:embed="rId11">
            <a:alphaModFix/>
          </a:blip>
          <a:stretch>
            <a:fillRect/>
          </a:stretch>
        </p:blipFill>
        <p:spPr>
          <a:xfrm>
            <a:off x="10661582" y="6360959"/>
            <a:ext cx="1202475" cy="420875"/>
          </a:xfrm>
          <a:prstGeom prst="rect">
            <a:avLst/>
          </a:prstGeom>
          <a:noFill/>
          <a:ln>
            <a:noFill/>
          </a:ln>
        </p:spPr>
      </p:pic>
    </p:spTree>
    <p:extLst>
      <p:ext uri="{BB962C8B-B14F-4D97-AF65-F5344CB8AC3E}">
        <p14:creationId xmlns:p14="http://schemas.microsoft.com/office/powerpoint/2010/main" val="2638065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1246CE8A-6D0F-4E60-AF1A-138C0F0EC3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EFC04B2-5222-4CBD-8AB3-506B5AF1A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rgbClr val="89755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F10EDEC6-5CFF-3111-EB20-2EF495EED9CE}"/>
              </a:ext>
            </a:extLst>
          </p:cNvPr>
          <p:cNvSpPr>
            <a:spLocks noGrp="1"/>
          </p:cNvSpPr>
          <p:nvPr>
            <p:ph type="title"/>
          </p:nvPr>
        </p:nvSpPr>
        <p:spPr>
          <a:xfrm>
            <a:off x="1097280" y="516835"/>
            <a:ext cx="5977937" cy="1666501"/>
          </a:xfrm>
        </p:spPr>
        <p:txBody>
          <a:bodyPr>
            <a:normAutofit/>
          </a:bodyPr>
          <a:lstStyle/>
          <a:p>
            <a:r>
              <a:rPr lang="es-ES" sz="4000">
                <a:solidFill>
                  <a:srgbClr val="FFFFFF"/>
                </a:solidFill>
              </a:rPr>
              <a:t>Prensa clandestina contra Franco</a:t>
            </a:r>
          </a:p>
        </p:txBody>
      </p:sp>
      <p:sp>
        <p:nvSpPr>
          <p:cNvPr id="3" name="Marcador de contenido 2">
            <a:extLst>
              <a:ext uri="{FF2B5EF4-FFF2-40B4-BE49-F238E27FC236}">
                <a16:creationId xmlns:a16="http://schemas.microsoft.com/office/drawing/2014/main" id="{2B442C63-B098-3CFD-F654-4E4776FC8E78}"/>
              </a:ext>
            </a:extLst>
          </p:cNvPr>
          <p:cNvSpPr>
            <a:spLocks noGrp="1"/>
          </p:cNvSpPr>
          <p:nvPr>
            <p:ph idx="1"/>
          </p:nvPr>
        </p:nvSpPr>
        <p:spPr>
          <a:xfrm>
            <a:off x="1097278" y="2183336"/>
            <a:ext cx="5977938" cy="4157829"/>
          </a:xfrm>
        </p:spPr>
        <p:txBody>
          <a:bodyPr>
            <a:normAutofit/>
          </a:bodyPr>
          <a:lstStyle/>
          <a:p>
            <a:r>
              <a:rPr lang="es-ES" sz="1800" dirty="0">
                <a:solidFill>
                  <a:srgbClr val="FFFFFF"/>
                </a:solidFill>
              </a:rPr>
              <a:t>Para el estudio de la prensa clandestina contra Franco es de obligada visita la sección de la Biblioteca Virtual de Prensa Histórica dedicada a la prensa clandestina</a:t>
            </a:r>
          </a:p>
          <a:p>
            <a:pPr lvl="1"/>
            <a:r>
              <a:rPr lang="es-ES" dirty="0">
                <a:solidFill>
                  <a:schemeClr val="bg1"/>
                </a:solidFill>
                <a:hlinkClick r:id="rId2">
                  <a:extLst>
                    <a:ext uri="{A12FA001-AC4F-418D-AE19-62706E023703}">
                      <ahyp:hlinkClr xmlns:ahyp="http://schemas.microsoft.com/office/drawing/2018/hyperlinkcolor" val="tx"/>
                    </a:ext>
                  </a:extLst>
                </a:hlinkClick>
              </a:rPr>
              <a:t>https://prensahistorica.mcu.es/clandestina/es/micrositios/inicio.do</a:t>
            </a:r>
            <a:endParaRPr lang="es-ES" dirty="0">
              <a:solidFill>
                <a:schemeClr val="bg1"/>
              </a:solidFill>
            </a:endParaRPr>
          </a:p>
          <a:p>
            <a:pPr lvl="1"/>
            <a:r>
              <a:rPr lang="es-ES" dirty="0">
                <a:solidFill>
                  <a:srgbClr val="FFFFFF"/>
                </a:solidFill>
              </a:rPr>
              <a:t>Se tratan de publicaciones digitalizadas de la hemeroteca del Archivo Histórico del PCE: </a:t>
            </a:r>
            <a:r>
              <a:rPr lang="es-ES" dirty="0">
                <a:solidFill>
                  <a:schemeClr val="bg1"/>
                </a:solidFill>
                <a:hlinkClick r:id="rId3">
                  <a:extLst>
                    <a:ext uri="{A12FA001-AC4F-418D-AE19-62706E023703}">
                      <ahyp:hlinkClr xmlns:ahyp="http://schemas.microsoft.com/office/drawing/2018/hyperlinkcolor" val="tx"/>
                    </a:ext>
                  </a:extLst>
                </a:hlinkClick>
              </a:rPr>
              <a:t>https://www.archivohistoricopce.org/wp-content/uploads/2021/04/PP.pdf</a:t>
            </a:r>
            <a:r>
              <a:rPr lang="es-ES" dirty="0">
                <a:solidFill>
                  <a:schemeClr val="bg1"/>
                </a:solidFill>
              </a:rPr>
              <a:t> </a:t>
            </a:r>
          </a:p>
          <a:p>
            <a:r>
              <a:rPr lang="es-ES" sz="1800" dirty="0">
                <a:solidFill>
                  <a:srgbClr val="FFFFFF"/>
                </a:solidFill>
              </a:rPr>
              <a:t>Estas publicaciones fueron producidas con métodos precarios y artesanales, propios de su actividad clandestina. Por ello, muchas se encuentran en un estado elevado de deterioro. La digitalización de estos documentos es vital para que podamos leer en la actualidad estos productos. </a:t>
            </a:r>
          </a:p>
        </p:txBody>
      </p:sp>
      <p:sp>
        <p:nvSpPr>
          <p:cNvPr id="85" name="Rectangle 84">
            <a:extLst>
              <a:ext uri="{FF2B5EF4-FFF2-40B4-BE49-F238E27FC236}">
                <a16:creationId xmlns:a16="http://schemas.microsoft.com/office/drawing/2014/main" id="{6C089EF9-B3B6-43B5-B53E-205F82613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rgbClr val="CFA467"/>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Marcador de contenido 5" descr="Texto, Carta&#10;&#10;Descripción generada automáticamente">
            <a:extLst>
              <a:ext uri="{FF2B5EF4-FFF2-40B4-BE49-F238E27FC236}">
                <a16:creationId xmlns:a16="http://schemas.microsoft.com/office/drawing/2014/main" id="{0E238C60-1085-421B-9D6E-C9D92D064164}"/>
              </a:ext>
            </a:extLst>
          </p:cNvPr>
          <p:cNvPicPr>
            <a:picLocks noGrp="1" noChangeAspect="1"/>
          </p:cNvPicPr>
          <p:nvPr/>
        </p:nvPicPr>
        <p:blipFill rotWithShape="1">
          <a:blip r:embed="rId4"/>
          <a:srcRect r="8404" b="4"/>
          <a:stretch/>
        </p:blipFill>
        <p:spPr>
          <a:xfrm>
            <a:off x="8251982" y="630202"/>
            <a:ext cx="3294253" cy="5575804"/>
          </a:xfrm>
          <a:prstGeom prst="rect">
            <a:avLst/>
          </a:prstGeom>
        </p:spPr>
      </p:pic>
      <p:sp>
        <p:nvSpPr>
          <p:cNvPr id="54" name="CuadroTexto 53">
            <a:extLst>
              <a:ext uri="{FF2B5EF4-FFF2-40B4-BE49-F238E27FC236}">
                <a16:creationId xmlns:a16="http://schemas.microsoft.com/office/drawing/2014/main" id="{3EDF5C34-5739-ABEC-456D-64E7F0519838}"/>
              </a:ext>
            </a:extLst>
          </p:cNvPr>
          <p:cNvSpPr txBox="1"/>
          <p:nvPr/>
        </p:nvSpPr>
        <p:spPr>
          <a:xfrm>
            <a:off x="8315989" y="6255004"/>
            <a:ext cx="3230246" cy="630942"/>
          </a:xfrm>
          <a:prstGeom prst="rect">
            <a:avLst/>
          </a:prstGeom>
          <a:noFill/>
        </p:spPr>
        <p:txBody>
          <a:bodyPr wrap="square">
            <a:spAutoFit/>
          </a:bodyPr>
          <a:lstStyle/>
          <a:p>
            <a:r>
              <a:rPr lang="es-ES" sz="1050" dirty="0"/>
              <a:t>Imagen: Cartel explicativo de Exposición </a:t>
            </a:r>
            <a:r>
              <a:rPr lang="es-ES" sz="1050" i="1" dirty="0"/>
              <a:t>Letras Clandestinas, 1939-1976</a:t>
            </a:r>
            <a:r>
              <a:rPr lang="es-ES" sz="1050" dirty="0"/>
              <a:t>. Comisario Jesús A. Martínez, 2016</a:t>
            </a:r>
            <a:r>
              <a:rPr lang="es-ES" sz="1400" dirty="0"/>
              <a:t>. </a:t>
            </a:r>
          </a:p>
        </p:txBody>
      </p:sp>
      <p:pic>
        <p:nvPicPr>
          <p:cNvPr id="9" name="Google Shape;84;p1">
            <a:extLst>
              <a:ext uri="{FF2B5EF4-FFF2-40B4-BE49-F238E27FC236}">
                <a16:creationId xmlns:a16="http://schemas.microsoft.com/office/drawing/2014/main" id="{CE160E59-DE34-BFA5-32DB-6D47DEB9845C}"/>
              </a:ext>
            </a:extLst>
          </p:cNvPr>
          <p:cNvPicPr preferRelativeResize="0"/>
          <p:nvPr/>
        </p:nvPicPr>
        <p:blipFill>
          <a:blip r:embed="rId5">
            <a:alphaModFix/>
          </a:blip>
          <a:stretch>
            <a:fillRect/>
          </a:stretch>
        </p:blipFill>
        <p:spPr>
          <a:xfrm>
            <a:off x="6794019" y="6255004"/>
            <a:ext cx="1202475" cy="420875"/>
          </a:xfrm>
          <a:prstGeom prst="rect">
            <a:avLst/>
          </a:prstGeom>
          <a:noFill/>
          <a:ln>
            <a:noFill/>
          </a:ln>
        </p:spPr>
      </p:pic>
    </p:spTree>
    <p:extLst>
      <p:ext uri="{BB962C8B-B14F-4D97-AF65-F5344CB8AC3E}">
        <p14:creationId xmlns:p14="http://schemas.microsoft.com/office/powerpoint/2010/main" val="4099010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1253850-1130-E826-FB59-18FF521E4D17}"/>
              </a:ext>
            </a:extLst>
          </p:cNvPr>
          <p:cNvSpPr>
            <a:spLocks noGrp="1"/>
          </p:cNvSpPr>
          <p:nvPr>
            <p:ph type="title"/>
          </p:nvPr>
        </p:nvSpPr>
        <p:spPr>
          <a:xfrm>
            <a:off x="7859485" y="634946"/>
            <a:ext cx="3690257" cy="1450757"/>
          </a:xfrm>
        </p:spPr>
        <p:txBody>
          <a:bodyPr>
            <a:normAutofit/>
          </a:bodyPr>
          <a:lstStyle/>
          <a:p>
            <a:r>
              <a:rPr lang="es-ES" sz="3400"/>
              <a:t>El régimen de Franco se puede considerar…</a:t>
            </a:r>
          </a:p>
        </p:txBody>
      </p:sp>
      <p:pic>
        <p:nvPicPr>
          <p:cNvPr id="10" name="Imagen 9" descr="Foto en blanco y negro de un grupo de personas con uniforme militar&#10;&#10;Descripción generada automáticamente con confianza media">
            <a:extLst>
              <a:ext uri="{FF2B5EF4-FFF2-40B4-BE49-F238E27FC236}">
                <a16:creationId xmlns:a16="http://schemas.microsoft.com/office/drawing/2014/main" id="{369A0895-7CF1-CA25-9BD3-894CE775A3B4}"/>
              </a:ext>
            </a:extLst>
          </p:cNvPr>
          <p:cNvPicPr>
            <a:picLocks noChangeAspect="1"/>
          </p:cNvPicPr>
          <p:nvPr/>
        </p:nvPicPr>
        <p:blipFill rotWithShape="1">
          <a:blip r:embed="rId2">
            <a:extLst>
              <a:ext uri="{28A0092B-C50C-407E-A947-70E740481C1C}">
                <a14:useLocalDpi xmlns:a14="http://schemas.microsoft.com/office/drawing/2010/main" val="0"/>
              </a:ext>
            </a:extLst>
          </a:blip>
          <a:srcRect r="3" b="10571"/>
          <a:stretch/>
        </p:blipFill>
        <p:spPr>
          <a:xfrm>
            <a:off x="633999" y="640081"/>
            <a:ext cx="6909801" cy="5314406"/>
          </a:xfrm>
          <a:prstGeom prst="rect">
            <a:avLst/>
          </a:prstGeom>
        </p:spPr>
      </p:pic>
      <p:cxnSp>
        <p:nvCxnSpPr>
          <p:cNvPr id="17" name="Straight Connector 16">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Marcador de contenido 2">
            <a:extLst>
              <a:ext uri="{FF2B5EF4-FFF2-40B4-BE49-F238E27FC236}">
                <a16:creationId xmlns:a16="http://schemas.microsoft.com/office/drawing/2014/main" id="{C85E1CC1-7F7A-88E6-F7B7-3092B31F78D4}"/>
              </a:ext>
            </a:extLst>
          </p:cNvPr>
          <p:cNvGraphicFramePr>
            <a:graphicFrameLocks noGrp="1"/>
          </p:cNvGraphicFramePr>
          <p:nvPr>
            <p:ph idx="1"/>
            <p:extLst>
              <p:ext uri="{D42A27DB-BD31-4B8C-83A1-F6EECF244321}">
                <p14:modId xmlns:p14="http://schemas.microsoft.com/office/powerpoint/2010/main" val="1892269470"/>
              </p:ext>
            </p:extLst>
          </p:nvPr>
        </p:nvGraphicFramePr>
        <p:xfrm>
          <a:off x="7859485" y="2198913"/>
          <a:ext cx="3690257" cy="4024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uadroTexto 11">
            <a:extLst>
              <a:ext uri="{FF2B5EF4-FFF2-40B4-BE49-F238E27FC236}">
                <a16:creationId xmlns:a16="http://schemas.microsoft.com/office/drawing/2014/main" id="{6A769D53-560E-AADF-BB1C-DB42D7E8EF0F}"/>
              </a:ext>
            </a:extLst>
          </p:cNvPr>
          <p:cNvSpPr txBox="1"/>
          <p:nvPr/>
        </p:nvSpPr>
        <p:spPr>
          <a:xfrm>
            <a:off x="559033" y="5954487"/>
            <a:ext cx="7300452" cy="461665"/>
          </a:xfrm>
          <a:prstGeom prst="rect">
            <a:avLst/>
          </a:prstGeom>
          <a:noFill/>
        </p:spPr>
        <p:txBody>
          <a:bodyPr wrap="square" rtlCol="0">
            <a:spAutoFit/>
          </a:bodyPr>
          <a:lstStyle/>
          <a:p>
            <a:r>
              <a:rPr lang="es-ES" sz="1200" dirty="0"/>
              <a:t>Imagen: Fran Serrato (30 de junio de 2017), “El oro de Moscú que “pagamos” a Italia”, </a:t>
            </a:r>
            <a:r>
              <a:rPr lang="es-ES" sz="1200" i="1" dirty="0"/>
              <a:t>El País</a:t>
            </a:r>
            <a:r>
              <a:rPr lang="es-ES" sz="1200" dirty="0"/>
              <a:t> </a:t>
            </a:r>
            <a:r>
              <a:rPr lang="es-ES" sz="1200" dirty="0">
                <a:hlinkClick r:id="rId8"/>
              </a:rPr>
              <a:t>https://elpais.com/politica/2017/06/26/diario_de_espana/1498481566_054663.html</a:t>
            </a:r>
            <a:r>
              <a:rPr lang="es-ES" sz="1200" dirty="0"/>
              <a:t> </a:t>
            </a:r>
          </a:p>
        </p:txBody>
      </p:sp>
      <p:pic>
        <p:nvPicPr>
          <p:cNvPr id="11" name="Google Shape;84;p1">
            <a:extLst>
              <a:ext uri="{FF2B5EF4-FFF2-40B4-BE49-F238E27FC236}">
                <a16:creationId xmlns:a16="http://schemas.microsoft.com/office/drawing/2014/main" id="{3D30596C-7078-FD52-1E2F-E78951569C18}"/>
              </a:ext>
            </a:extLst>
          </p:cNvPr>
          <p:cNvPicPr preferRelativeResize="0"/>
          <p:nvPr/>
        </p:nvPicPr>
        <p:blipFill>
          <a:blip r:embed="rId9">
            <a:alphaModFix/>
          </a:blip>
          <a:stretch>
            <a:fillRect/>
          </a:stretch>
        </p:blipFill>
        <p:spPr>
          <a:xfrm>
            <a:off x="10857065" y="6327983"/>
            <a:ext cx="1202475" cy="420875"/>
          </a:xfrm>
          <a:prstGeom prst="rect">
            <a:avLst/>
          </a:prstGeom>
          <a:noFill/>
          <a:ln>
            <a:noFill/>
          </a:ln>
        </p:spPr>
      </p:pic>
    </p:spTree>
    <p:extLst>
      <p:ext uri="{BB962C8B-B14F-4D97-AF65-F5344CB8AC3E}">
        <p14:creationId xmlns:p14="http://schemas.microsoft.com/office/powerpoint/2010/main" val="42489590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magen 4" descr="Un horno de microondas&#10;&#10;Descripción generada automáticamente con confianza baja">
            <a:extLst>
              <a:ext uri="{FF2B5EF4-FFF2-40B4-BE49-F238E27FC236}">
                <a16:creationId xmlns:a16="http://schemas.microsoft.com/office/drawing/2014/main" id="{1D7CBD41-5F17-4780-A7CA-9F9658E74CBD}"/>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13114" r="51843"/>
          <a:stretch/>
        </p:blipFill>
        <p:spPr>
          <a:xfrm rot="5400000">
            <a:off x="2895597" y="-2895600"/>
            <a:ext cx="6400800" cy="12192000"/>
          </a:xfrm>
          <a:prstGeom prst="rect">
            <a:avLst/>
          </a:prstGeom>
        </p:spPr>
      </p:pic>
      <p:sp>
        <p:nvSpPr>
          <p:cNvPr id="2" name="Título 1">
            <a:extLst>
              <a:ext uri="{FF2B5EF4-FFF2-40B4-BE49-F238E27FC236}">
                <a16:creationId xmlns:a16="http://schemas.microsoft.com/office/drawing/2014/main" id="{09E7040D-640E-6E7E-69F3-CC1078C6896B}"/>
              </a:ext>
            </a:extLst>
          </p:cNvPr>
          <p:cNvSpPr>
            <a:spLocks noGrp="1"/>
          </p:cNvSpPr>
          <p:nvPr>
            <p:ph type="title"/>
          </p:nvPr>
        </p:nvSpPr>
        <p:spPr>
          <a:xfrm>
            <a:off x="845288" y="3893543"/>
            <a:ext cx="3015483" cy="1654626"/>
          </a:xfrm>
        </p:spPr>
        <p:txBody>
          <a:bodyPr anchor="ctr">
            <a:normAutofit/>
          </a:bodyPr>
          <a:lstStyle/>
          <a:p>
            <a:pPr algn="r"/>
            <a:r>
              <a:rPr lang="es-ES" sz="3600" dirty="0">
                <a:solidFill>
                  <a:schemeClr val="tx1"/>
                </a:solidFill>
              </a:rPr>
              <a:t>Imprentas clandestinas</a:t>
            </a:r>
          </a:p>
        </p:txBody>
      </p:sp>
      <p:sp>
        <p:nvSpPr>
          <p:cNvPr id="52" name="Rectangle 51">
            <a:extLst>
              <a:ext uri="{FF2B5EF4-FFF2-40B4-BE49-F238E27FC236}">
                <a16:creationId xmlns:a16="http://schemas.microsoft.com/office/drawing/2014/main" id="{50E2AEF9-3220-4407-B76B-1B6E3952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0142"/>
            <a:ext cx="3860771" cy="29321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Marcador de contenido 3" descr="Un dibujo de un mapa&#10;&#10;Descripción generada automáticamente con confianza media">
            <a:extLst>
              <a:ext uri="{FF2B5EF4-FFF2-40B4-BE49-F238E27FC236}">
                <a16:creationId xmlns:a16="http://schemas.microsoft.com/office/drawing/2014/main" id="{FE9A9A15-C6AF-4F79-9EA5-5280CD8DA682}"/>
              </a:ext>
            </a:extLst>
          </p:cNvPr>
          <p:cNvPicPr>
            <a:picLocks noChangeAspect="1"/>
          </p:cNvPicPr>
          <p:nvPr/>
        </p:nvPicPr>
        <p:blipFill rotWithShape="1">
          <a:blip r:embed="rId3"/>
          <a:srcRect r="6069" b="2"/>
          <a:stretch/>
        </p:blipFill>
        <p:spPr>
          <a:xfrm>
            <a:off x="9" y="824735"/>
            <a:ext cx="3664827" cy="2604266"/>
          </a:xfrm>
          <a:prstGeom prst="rect">
            <a:avLst/>
          </a:prstGeom>
        </p:spPr>
      </p:pic>
      <p:sp>
        <p:nvSpPr>
          <p:cNvPr id="54" name="Rectangle 53">
            <a:extLst>
              <a:ext uri="{FF2B5EF4-FFF2-40B4-BE49-F238E27FC236}">
                <a16:creationId xmlns:a16="http://schemas.microsoft.com/office/drawing/2014/main" id="{2CAFBD32-D3B9-4AA1-8A52-E7788A955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885" y="0"/>
            <a:ext cx="4332545" cy="31316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n 5" descr="Un reloj en la pared&#10;&#10;Descripción generada automáticamente con confianza baja">
            <a:extLst>
              <a:ext uri="{FF2B5EF4-FFF2-40B4-BE49-F238E27FC236}">
                <a16:creationId xmlns:a16="http://schemas.microsoft.com/office/drawing/2014/main" id="{B52EB9A7-4320-4189-8BDF-33890B449F37}"/>
              </a:ext>
            </a:extLst>
          </p:cNvPr>
          <p:cNvPicPr>
            <a:picLocks noChangeAspect="1"/>
          </p:cNvPicPr>
          <p:nvPr/>
        </p:nvPicPr>
        <p:blipFill rotWithShape="1">
          <a:blip r:embed="rId4">
            <a:extLst>
              <a:ext uri="{28A0092B-C50C-407E-A947-70E740481C1C}">
                <a14:useLocalDpi xmlns:a14="http://schemas.microsoft.com/office/drawing/2010/main" val="0"/>
              </a:ext>
            </a:extLst>
          </a:blip>
          <a:srcRect l="12224" r="38270" b="-3"/>
          <a:stretch/>
        </p:blipFill>
        <p:spPr>
          <a:xfrm rot="5400000">
            <a:off x="4861133" y="-506853"/>
            <a:ext cx="2952729" cy="3966436"/>
          </a:xfrm>
          <a:prstGeom prst="rect">
            <a:avLst/>
          </a:prstGeom>
        </p:spPr>
      </p:pic>
      <p:sp>
        <p:nvSpPr>
          <p:cNvPr id="62" name="Content Placeholder 10">
            <a:extLst>
              <a:ext uri="{FF2B5EF4-FFF2-40B4-BE49-F238E27FC236}">
                <a16:creationId xmlns:a16="http://schemas.microsoft.com/office/drawing/2014/main" id="{6754892A-CF4F-50CD-DD1F-57F2AB78F356}"/>
              </a:ext>
            </a:extLst>
          </p:cNvPr>
          <p:cNvSpPr>
            <a:spLocks noGrp="1"/>
          </p:cNvSpPr>
          <p:nvPr>
            <p:ph idx="1"/>
          </p:nvPr>
        </p:nvSpPr>
        <p:spPr>
          <a:xfrm>
            <a:off x="4354279" y="3429000"/>
            <a:ext cx="3966441" cy="2583712"/>
          </a:xfrm>
        </p:spPr>
        <p:txBody>
          <a:bodyPr anchor="ctr">
            <a:normAutofit/>
          </a:bodyPr>
          <a:lstStyle/>
          <a:p>
            <a:r>
              <a:rPr lang="es-ES" sz="1700" dirty="0"/>
              <a:t>Imágenes: máquinas de escribir e impresoras clandestinas. Exposición </a:t>
            </a:r>
            <a:r>
              <a:rPr lang="es-ES" sz="1700" i="1" dirty="0"/>
              <a:t>Letras Clandestinas, 1939-1976</a:t>
            </a:r>
            <a:r>
              <a:rPr lang="es-ES" sz="1700" dirty="0"/>
              <a:t>. Comisario Jesús A. Martínez, 2016. Fotografía privada. </a:t>
            </a:r>
          </a:p>
          <a:p>
            <a:r>
              <a:rPr lang="es-ES" sz="1700" dirty="0"/>
              <a:t>Mapa de las imprentas clandestinas en Madrid. Cartel explicativo de Exposición </a:t>
            </a:r>
            <a:r>
              <a:rPr lang="es-ES" sz="1700" i="1" dirty="0"/>
              <a:t>Letras Clandestinas, 1939-1976</a:t>
            </a:r>
            <a:r>
              <a:rPr lang="es-ES" sz="1700" dirty="0"/>
              <a:t>. Comisario Jesús A. Martínez, 2016. </a:t>
            </a:r>
          </a:p>
          <a:p>
            <a:endParaRPr lang="es-ES" sz="1700" dirty="0"/>
          </a:p>
          <a:p>
            <a:endParaRPr lang="en-US" sz="1700" dirty="0"/>
          </a:p>
        </p:txBody>
      </p:sp>
      <p:sp>
        <p:nvSpPr>
          <p:cNvPr id="63" name="Rectangle 55">
            <a:extLst>
              <a:ext uri="{FF2B5EF4-FFF2-40B4-BE49-F238E27FC236}">
                <a16:creationId xmlns:a16="http://schemas.microsoft.com/office/drawing/2014/main" id="{7B1FFF1B-D8E7-43C1-963D-013BA4049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660142"/>
            <a:ext cx="3429000" cy="505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89014D9B-3B14-434D-B348-7DBD80239EA5}"/>
              </a:ext>
            </a:extLst>
          </p:cNvPr>
          <p:cNvPicPr>
            <a:picLocks noChangeAspect="1"/>
          </p:cNvPicPr>
          <p:nvPr/>
        </p:nvPicPr>
        <p:blipFill rotWithShape="1">
          <a:blip r:embed="rId5">
            <a:extLst>
              <a:ext uri="{28A0092B-C50C-407E-A947-70E740481C1C}">
                <a14:useLocalDpi xmlns:a14="http://schemas.microsoft.com/office/drawing/2010/main" val="0"/>
              </a:ext>
            </a:extLst>
          </a:blip>
          <a:srcRect r="2913" b="2"/>
          <a:stretch/>
        </p:blipFill>
        <p:spPr>
          <a:xfrm rot="5400000">
            <a:off x="8203578" y="1563291"/>
            <a:ext cx="4726979" cy="3249864"/>
          </a:xfrm>
          <a:prstGeom prst="rect">
            <a:avLst/>
          </a:prstGeom>
        </p:spPr>
      </p:pic>
      <p:sp>
        <p:nvSpPr>
          <p:cNvPr id="64" name="Rectangle 57">
            <a:extLst>
              <a:ext uri="{FF2B5EF4-FFF2-40B4-BE49-F238E27FC236}">
                <a16:creationId xmlns:a16="http://schemas.microsoft.com/office/drawing/2014/main" id="{08577E17-0447-4B01-A59A-8125D8719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A68A6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59">
            <a:extLst>
              <a:ext uri="{FF2B5EF4-FFF2-40B4-BE49-F238E27FC236}">
                <a16:creationId xmlns:a16="http://schemas.microsoft.com/office/drawing/2014/main" id="{48C82076-4E53-4B78-A17E-F0A3BC957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6B494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Google Shape;84;p1">
            <a:extLst>
              <a:ext uri="{FF2B5EF4-FFF2-40B4-BE49-F238E27FC236}">
                <a16:creationId xmlns:a16="http://schemas.microsoft.com/office/drawing/2014/main" id="{E24AFA2E-47A7-3019-8DD5-FEEAB72B6C5F}"/>
              </a:ext>
            </a:extLst>
          </p:cNvPr>
          <p:cNvPicPr preferRelativeResize="0"/>
          <p:nvPr/>
        </p:nvPicPr>
        <p:blipFill>
          <a:blip r:embed="rId6">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1134912527"/>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descr="Imagen en blanco y negro de un grupo de personas con instrumentos musicales&#10;&#10;Descripción generada automáticamente con confianza media">
            <a:extLst>
              <a:ext uri="{FF2B5EF4-FFF2-40B4-BE49-F238E27FC236}">
                <a16:creationId xmlns:a16="http://schemas.microsoft.com/office/drawing/2014/main" id="{D5A041A5-1326-E6CB-2EFC-74972727B46A}"/>
              </a:ext>
            </a:extLst>
          </p:cNvPr>
          <p:cNvPicPr>
            <a:picLocks noChangeAspect="1"/>
          </p:cNvPicPr>
          <p:nvPr/>
        </p:nvPicPr>
        <p:blipFill rotWithShape="1">
          <a:blip r:embed="rId2">
            <a:extLst>
              <a:ext uri="{28A0092B-C50C-407E-A947-70E740481C1C}">
                <a14:useLocalDpi xmlns:a14="http://schemas.microsoft.com/office/drawing/2010/main" val="0"/>
              </a:ext>
            </a:extLst>
          </a:blip>
          <a:srcRect l="21420" r="23908"/>
          <a:stretch/>
        </p:blipFill>
        <p:spPr>
          <a:xfrm>
            <a:off x="20" y="10"/>
            <a:ext cx="4578952" cy="6857990"/>
          </a:xfrm>
          <a:prstGeom prst="rect">
            <a:avLst/>
          </a:prstGeom>
        </p:spPr>
      </p:pic>
      <p:sp>
        <p:nvSpPr>
          <p:cNvPr id="20" name="Rectangle 19">
            <a:extLst>
              <a:ext uri="{FF2B5EF4-FFF2-40B4-BE49-F238E27FC236}">
                <a16:creationId xmlns:a16="http://schemas.microsoft.com/office/drawing/2014/main" id="{4D9C48B3-6057-4FA3-BFE1-E277D0635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rgbClr val="513C3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4C1A2FBF-0FF4-1036-E0ED-6FFC5973FFFF}"/>
              </a:ext>
            </a:extLst>
          </p:cNvPr>
          <p:cNvSpPr>
            <a:spLocks noGrp="1"/>
          </p:cNvSpPr>
          <p:nvPr>
            <p:ph type="title"/>
          </p:nvPr>
        </p:nvSpPr>
        <p:spPr>
          <a:xfrm>
            <a:off x="5124206" y="516835"/>
            <a:ext cx="6339840" cy="1666501"/>
          </a:xfrm>
        </p:spPr>
        <p:txBody>
          <a:bodyPr>
            <a:normAutofit/>
          </a:bodyPr>
          <a:lstStyle/>
          <a:p>
            <a:r>
              <a:rPr lang="es-ES" sz="4000" dirty="0">
                <a:solidFill>
                  <a:srgbClr val="FFFFFF"/>
                </a:solidFill>
              </a:rPr>
              <a:t>Medios de comunicación en el exilio. Algunos enlaces</a:t>
            </a:r>
          </a:p>
        </p:txBody>
      </p:sp>
      <p:sp>
        <p:nvSpPr>
          <p:cNvPr id="22" name="Rectangle 21">
            <a:extLst>
              <a:ext uri="{FF2B5EF4-FFF2-40B4-BE49-F238E27FC236}">
                <a16:creationId xmlns:a16="http://schemas.microsoft.com/office/drawing/2014/main" id="{928BFF5C-9619-41D1-9F73-F5B9D6C6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rgbClr val="82493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a:extLst>
              <a:ext uri="{FF2B5EF4-FFF2-40B4-BE49-F238E27FC236}">
                <a16:creationId xmlns:a16="http://schemas.microsoft.com/office/drawing/2014/main" id="{61EA5AC8-32EB-0E6B-D0F5-C10B3962085C}"/>
              </a:ext>
            </a:extLst>
          </p:cNvPr>
          <p:cNvSpPr>
            <a:spLocks noGrp="1"/>
          </p:cNvSpPr>
          <p:nvPr>
            <p:ph idx="1"/>
          </p:nvPr>
        </p:nvSpPr>
        <p:spPr>
          <a:xfrm>
            <a:off x="5124206" y="2236304"/>
            <a:ext cx="6339840" cy="4385722"/>
          </a:xfrm>
        </p:spPr>
        <p:txBody>
          <a:bodyPr>
            <a:normAutofit/>
          </a:bodyPr>
          <a:lstStyle/>
          <a:p>
            <a:r>
              <a:rPr lang="es-ES" sz="1500" dirty="0">
                <a:solidFill>
                  <a:srgbClr val="FFFFFF"/>
                </a:solidFill>
              </a:rPr>
              <a:t>Archivo Histórico del PCE. Publicaciones periódicas. Hemeroteca: </a:t>
            </a:r>
            <a:r>
              <a:rPr lang="es-ES" sz="1500" dirty="0">
                <a:solidFill>
                  <a:srgbClr val="FFFFFF"/>
                </a:solidFill>
                <a:hlinkClick r:id="rId3"/>
              </a:rPr>
              <a:t>https://www.archivohistoricopce.org/descripcion-de-fondos/publicaciones-periodicas-hemeroteca/</a:t>
            </a:r>
            <a:r>
              <a:rPr lang="es-ES" sz="1500" dirty="0">
                <a:solidFill>
                  <a:srgbClr val="FFFFFF"/>
                </a:solidFill>
              </a:rPr>
              <a:t>   </a:t>
            </a:r>
          </a:p>
          <a:p>
            <a:r>
              <a:rPr lang="es-ES" sz="1500" dirty="0">
                <a:solidFill>
                  <a:srgbClr val="FFFFFF"/>
                </a:solidFill>
              </a:rPr>
              <a:t>Archivo Histórico del PCE. Radio España Independiente: </a:t>
            </a:r>
            <a:r>
              <a:rPr lang="es-ES" sz="1500" dirty="0">
                <a:solidFill>
                  <a:srgbClr val="FFFFFF"/>
                </a:solidFill>
                <a:hlinkClick r:id="rId4"/>
              </a:rPr>
              <a:t>https://www.archivohistoricopce.org/descripcion-de-fondos/radio-espana-independiente/</a:t>
            </a:r>
            <a:r>
              <a:rPr lang="es-ES" sz="1500" dirty="0">
                <a:solidFill>
                  <a:srgbClr val="FFFFFF"/>
                </a:solidFill>
              </a:rPr>
              <a:t>  </a:t>
            </a:r>
          </a:p>
          <a:p>
            <a:r>
              <a:rPr lang="es-ES" sz="1500" dirty="0">
                <a:solidFill>
                  <a:srgbClr val="FFFFFF"/>
                </a:solidFill>
              </a:rPr>
              <a:t>Universidad de Alicante: “Devuélveme la voz”, </a:t>
            </a:r>
            <a:r>
              <a:rPr lang="es-ES" sz="1500" dirty="0">
                <a:solidFill>
                  <a:srgbClr val="FFFFFF"/>
                </a:solidFill>
                <a:hlinkClick r:id="rId5"/>
              </a:rPr>
              <a:t>https://devuelvemelavoz.ua.es/es/el-proyecto.html</a:t>
            </a:r>
            <a:r>
              <a:rPr lang="es-ES" sz="1500" dirty="0">
                <a:solidFill>
                  <a:srgbClr val="FFFFFF"/>
                </a:solidFill>
              </a:rPr>
              <a:t>  </a:t>
            </a:r>
          </a:p>
          <a:p>
            <a:r>
              <a:rPr lang="es-ES" sz="1500" dirty="0">
                <a:solidFill>
                  <a:srgbClr val="FFFFFF"/>
                </a:solidFill>
              </a:rPr>
              <a:t>Fundación Pablo Iglesias. Hemeroteca El Socialista, Unión Obrera, Boletín de UGT y Renovación. </a:t>
            </a:r>
            <a:r>
              <a:rPr lang="es-ES" sz="1500" dirty="0">
                <a:solidFill>
                  <a:srgbClr val="FFFFFF"/>
                </a:solidFill>
                <a:hlinkClick r:id="rId6"/>
              </a:rPr>
              <a:t>https://fpabloiglesias.es/archivo-y-biblioteca/hemeroteca/</a:t>
            </a:r>
            <a:r>
              <a:rPr lang="es-ES" sz="1500" dirty="0">
                <a:solidFill>
                  <a:srgbClr val="FFFFFF"/>
                </a:solidFill>
              </a:rPr>
              <a:t>  </a:t>
            </a:r>
          </a:p>
          <a:p>
            <a:r>
              <a:rPr lang="es-ES" sz="1500" dirty="0" err="1">
                <a:solidFill>
                  <a:srgbClr val="FFFFFF"/>
                </a:solidFill>
              </a:rPr>
              <a:t>Radioescuchante</a:t>
            </a:r>
            <a:r>
              <a:rPr lang="es-ES" sz="1500" dirty="0">
                <a:solidFill>
                  <a:srgbClr val="FFFFFF"/>
                </a:solidFill>
              </a:rPr>
              <a:t> (28 de octubre de 2018), “Radio España Independiente, Estación Pirenaica”, YouTube,  </a:t>
            </a:r>
            <a:r>
              <a:rPr lang="es-ES" sz="1500" dirty="0">
                <a:solidFill>
                  <a:srgbClr val="FFFFFF"/>
                </a:solidFill>
                <a:hlinkClick r:id="rId7"/>
              </a:rPr>
              <a:t>https://www.youtube.com/watch?v=4cgvfCSPU8Q</a:t>
            </a:r>
            <a:r>
              <a:rPr lang="es-ES" sz="1500" dirty="0">
                <a:solidFill>
                  <a:srgbClr val="FFFFFF"/>
                </a:solidFill>
              </a:rPr>
              <a:t>  </a:t>
            </a:r>
          </a:p>
          <a:p>
            <a:r>
              <a:rPr lang="es-ES" sz="1500" dirty="0">
                <a:solidFill>
                  <a:srgbClr val="FFFFFF"/>
                </a:solidFill>
              </a:rPr>
              <a:t>Fotografía extraída de Antón Saavedra: “AQUI RADIO ESPAÑA INDEPENDIENTE, ESTACION PIRENAICA.-XXXVIII” </a:t>
            </a:r>
            <a:r>
              <a:rPr lang="es-ES" sz="1500" i="1" dirty="0">
                <a:solidFill>
                  <a:srgbClr val="FFFFFF"/>
                </a:solidFill>
              </a:rPr>
              <a:t>El Blog de Antón Saavedra</a:t>
            </a:r>
            <a:r>
              <a:rPr lang="es-ES" sz="1500" dirty="0">
                <a:solidFill>
                  <a:srgbClr val="FFFFFF"/>
                </a:solidFill>
              </a:rPr>
              <a:t>, </a:t>
            </a:r>
            <a:r>
              <a:rPr lang="es-ES" sz="1500" dirty="0">
                <a:solidFill>
                  <a:srgbClr val="FFFFFF"/>
                </a:solidFill>
                <a:hlinkClick r:id="rId8"/>
              </a:rPr>
              <a:t>https://antonsaavedra.wordpress.com/2011/08/09/aqui-radio-espana-independiente-estacion-pirenaica-xxxviii/</a:t>
            </a:r>
            <a:r>
              <a:rPr lang="es-ES" sz="1500" dirty="0">
                <a:solidFill>
                  <a:srgbClr val="FFFFFF"/>
                </a:solidFill>
              </a:rPr>
              <a:t> </a:t>
            </a:r>
          </a:p>
        </p:txBody>
      </p:sp>
      <p:pic>
        <p:nvPicPr>
          <p:cNvPr id="7" name="Google Shape;84;p1">
            <a:extLst>
              <a:ext uri="{FF2B5EF4-FFF2-40B4-BE49-F238E27FC236}">
                <a16:creationId xmlns:a16="http://schemas.microsoft.com/office/drawing/2014/main" id="{629F91C3-3B3C-4ABB-50E6-62498E4DF548}"/>
              </a:ext>
            </a:extLst>
          </p:cNvPr>
          <p:cNvPicPr preferRelativeResize="0"/>
          <p:nvPr/>
        </p:nvPicPr>
        <p:blipFill>
          <a:blip r:embed="rId9">
            <a:alphaModFix/>
          </a:blip>
          <a:stretch>
            <a:fillRect/>
          </a:stretch>
        </p:blipFill>
        <p:spPr>
          <a:xfrm>
            <a:off x="10625548" y="6253172"/>
            <a:ext cx="1202475" cy="420875"/>
          </a:xfrm>
          <a:prstGeom prst="rect">
            <a:avLst/>
          </a:prstGeom>
          <a:noFill/>
          <a:ln>
            <a:noFill/>
          </a:ln>
        </p:spPr>
      </p:pic>
    </p:spTree>
    <p:extLst>
      <p:ext uri="{BB962C8B-B14F-4D97-AF65-F5344CB8AC3E}">
        <p14:creationId xmlns:p14="http://schemas.microsoft.com/office/powerpoint/2010/main" val="387623908"/>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93AD81CB-9503-4320-A16D-A9F75F35F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2606F5E-6B69-1377-AAAD-FD538BC767F8}"/>
              </a:ext>
            </a:extLst>
          </p:cNvPr>
          <p:cNvSpPr>
            <a:spLocks noGrp="1"/>
          </p:cNvSpPr>
          <p:nvPr>
            <p:ph type="title"/>
          </p:nvPr>
        </p:nvSpPr>
        <p:spPr>
          <a:xfrm>
            <a:off x="1097280" y="286603"/>
            <a:ext cx="10058400" cy="1450757"/>
          </a:xfrm>
        </p:spPr>
        <p:txBody>
          <a:bodyPr>
            <a:normAutofit/>
          </a:bodyPr>
          <a:lstStyle/>
          <a:p>
            <a:r>
              <a:rPr lang="es-ES"/>
              <a:t>Hito mediático: el nacimiento de la TVE en 1956:</a:t>
            </a:r>
            <a:endParaRPr lang="es-ES" dirty="0"/>
          </a:p>
        </p:txBody>
      </p:sp>
      <p:cxnSp>
        <p:nvCxnSpPr>
          <p:cNvPr id="20" name="Straight Connector 12">
            <a:extLst>
              <a:ext uri="{FF2B5EF4-FFF2-40B4-BE49-F238E27FC236}">
                <a16:creationId xmlns:a16="http://schemas.microsoft.com/office/drawing/2014/main" id="{DFF16DF3-1843-4D69-8A05-7F3E056454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FCE64967-DB33-4CAA-8616-8928B4F777AB}"/>
              </a:ext>
            </a:extLst>
          </p:cNvPr>
          <p:cNvPicPr>
            <a:picLocks noChangeAspect="1"/>
          </p:cNvPicPr>
          <p:nvPr/>
        </p:nvPicPr>
        <p:blipFill rotWithShape="1">
          <a:blip r:embed="rId2"/>
          <a:srcRect l="32925" r="27621" b="1"/>
          <a:stretch/>
        </p:blipFill>
        <p:spPr>
          <a:xfrm>
            <a:off x="1183016" y="1916316"/>
            <a:ext cx="2445485" cy="3471012"/>
          </a:xfrm>
          <a:prstGeom prst="rect">
            <a:avLst/>
          </a:prstGeom>
        </p:spPr>
      </p:pic>
      <p:pic>
        <p:nvPicPr>
          <p:cNvPr id="6" name="Imagen 5">
            <a:extLst>
              <a:ext uri="{FF2B5EF4-FFF2-40B4-BE49-F238E27FC236}">
                <a16:creationId xmlns:a16="http://schemas.microsoft.com/office/drawing/2014/main" id="{696F64C1-8D88-47A7-A0EB-76D827869C53}"/>
              </a:ext>
            </a:extLst>
          </p:cNvPr>
          <p:cNvPicPr>
            <a:picLocks noChangeAspect="1"/>
          </p:cNvPicPr>
          <p:nvPr/>
        </p:nvPicPr>
        <p:blipFill rotWithShape="1">
          <a:blip r:embed="rId3"/>
          <a:srcRect l="5357" r="865" b="-1"/>
          <a:stretch/>
        </p:blipFill>
        <p:spPr>
          <a:xfrm>
            <a:off x="3706762" y="1916318"/>
            <a:ext cx="2389238" cy="1689298"/>
          </a:xfrm>
          <a:prstGeom prst="rect">
            <a:avLst/>
          </a:prstGeom>
        </p:spPr>
      </p:pic>
      <p:pic>
        <p:nvPicPr>
          <p:cNvPr id="4" name="Imagen 3">
            <a:extLst>
              <a:ext uri="{FF2B5EF4-FFF2-40B4-BE49-F238E27FC236}">
                <a16:creationId xmlns:a16="http://schemas.microsoft.com/office/drawing/2014/main" id="{D07DD207-CC38-444A-AA5D-14FD471F36BE}"/>
              </a:ext>
            </a:extLst>
          </p:cNvPr>
          <p:cNvPicPr>
            <a:picLocks noChangeAspect="1"/>
          </p:cNvPicPr>
          <p:nvPr/>
        </p:nvPicPr>
        <p:blipFill rotWithShape="1">
          <a:blip r:embed="rId4"/>
          <a:srcRect l="10089" r="8706" b="1"/>
          <a:stretch/>
        </p:blipFill>
        <p:spPr>
          <a:xfrm>
            <a:off x="3706762" y="3697546"/>
            <a:ext cx="2389238" cy="1689787"/>
          </a:xfrm>
          <a:prstGeom prst="rect">
            <a:avLst/>
          </a:prstGeom>
        </p:spPr>
      </p:pic>
      <p:sp>
        <p:nvSpPr>
          <p:cNvPr id="3" name="Marcador de contenido 2">
            <a:extLst>
              <a:ext uri="{FF2B5EF4-FFF2-40B4-BE49-F238E27FC236}">
                <a16:creationId xmlns:a16="http://schemas.microsoft.com/office/drawing/2014/main" id="{F5C8EB00-EAD7-4876-B31D-AF7992176E6C}"/>
              </a:ext>
            </a:extLst>
          </p:cNvPr>
          <p:cNvSpPr>
            <a:spLocks noGrp="1"/>
          </p:cNvSpPr>
          <p:nvPr>
            <p:ph idx="1"/>
          </p:nvPr>
        </p:nvSpPr>
        <p:spPr>
          <a:xfrm>
            <a:off x="6351639" y="1845734"/>
            <a:ext cx="4804041" cy="4023360"/>
          </a:xfrm>
        </p:spPr>
        <p:txBody>
          <a:bodyPr>
            <a:normAutofit/>
          </a:bodyPr>
          <a:lstStyle/>
          <a:p>
            <a:r>
              <a:rPr lang="es-ES" dirty="0"/>
              <a:t>Rtve.es (28 de octubre de 1956). “Inauguración emisiones de TVE”: </a:t>
            </a:r>
            <a:r>
              <a:rPr lang="es-ES" dirty="0">
                <a:hlinkClick r:id="rId5"/>
              </a:rPr>
              <a:t>https://www.rtve.es/play/videos/programa/historia-tve-inaguracion-emisiones-tve/4023180/</a:t>
            </a:r>
            <a:r>
              <a:rPr lang="es-ES" dirty="0"/>
              <a:t>  </a:t>
            </a:r>
          </a:p>
          <a:p>
            <a:r>
              <a:rPr lang="es-ES" dirty="0"/>
              <a:t>Rtve.es (3 de marzo de 2017): “Años 50. Años míticos de TVE” </a:t>
            </a:r>
            <a:r>
              <a:rPr lang="es-ES" dirty="0">
                <a:hlinkClick r:id="rId6"/>
              </a:rPr>
              <a:t>https://www.rtve.es/rtve/20170303/cincuenta-anos-miticos-tve/1497661.shtml</a:t>
            </a:r>
            <a:r>
              <a:rPr lang="es-ES" dirty="0"/>
              <a:t>  </a:t>
            </a:r>
          </a:p>
          <a:p>
            <a:r>
              <a:rPr lang="es-ES" dirty="0"/>
              <a:t>Fotografías: Capturas de pantalla del Archivo de RTVE</a:t>
            </a:r>
          </a:p>
        </p:txBody>
      </p:sp>
      <p:sp>
        <p:nvSpPr>
          <p:cNvPr id="21" name="Rectangle 14">
            <a:extLst>
              <a:ext uri="{FF2B5EF4-FFF2-40B4-BE49-F238E27FC236}">
                <a16:creationId xmlns:a16="http://schemas.microsoft.com/office/drawing/2014/main" id="{EE108703-6145-47FA-8DD0-1EDD5A770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59BCC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16">
            <a:extLst>
              <a:ext uri="{FF2B5EF4-FFF2-40B4-BE49-F238E27FC236}">
                <a16:creationId xmlns:a16="http://schemas.microsoft.com/office/drawing/2014/main" id="{C6C26DCE-95D9-4392-A8EC-FBBCC360A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384A4E"/>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Google Shape;84;p1">
            <a:extLst>
              <a:ext uri="{FF2B5EF4-FFF2-40B4-BE49-F238E27FC236}">
                <a16:creationId xmlns:a16="http://schemas.microsoft.com/office/drawing/2014/main" id="{4E46259B-4F2E-975B-981B-381B600FA05E}"/>
              </a:ext>
            </a:extLst>
          </p:cNvPr>
          <p:cNvPicPr preferRelativeResize="0"/>
          <p:nvPr/>
        </p:nvPicPr>
        <p:blipFill>
          <a:blip r:embed="rId7">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2842707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9B4056F-1959-4627-A683-77F6C0603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62530136-1048-454D-8E35-5E0EE1824242}"/>
              </a:ext>
            </a:extLst>
          </p:cNvPr>
          <p:cNvPicPr>
            <a:picLocks noGrp="1" noChangeAspect="1"/>
          </p:cNvPicPr>
          <p:nvPr>
            <p:ph idx="1"/>
          </p:nvPr>
        </p:nvPicPr>
        <p:blipFill>
          <a:blip r:embed="rId2"/>
          <a:stretch>
            <a:fillRect/>
          </a:stretch>
        </p:blipFill>
        <p:spPr>
          <a:xfrm>
            <a:off x="5622877" y="599648"/>
            <a:ext cx="5200973" cy="3557043"/>
          </a:xfrm>
          <a:prstGeom prst="rect">
            <a:avLst/>
          </a:prstGeom>
        </p:spPr>
      </p:pic>
      <p:sp>
        <p:nvSpPr>
          <p:cNvPr id="15" name="Rectangle 14">
            <a:extLst>
              <a:ext uri="{FF2B5EF4-FFF2-40B4-BE49-F238E27FC236}">
                <a16:creationId xmlns:a16="http://schemas.microsoft.com/office/drawing/2014/main" id="{D8D7349B-C9FA-4FCE-A1FF-948F460A3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554906"/>
            <a:ext cx="12188952" cy="23030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AEDDD8E1-DAF5-892B-CD8E-D6531B671E35}"/>
              </a:ext>
            </a:extLst>
          </p:cNvPr>
          <p:cNvSpPr>
            <a:spLocks noGrp="1"/>
          </p:cNvSpPr>
          <p:nvPr>
            <p:ph type="title"/>
          </p:nvPr>
        </p:nvSpPr>
        <p:spPr>
          <a:xfrm>
            <a:off x="633998" y="4905301"/>
            <a:ext cx="4988879" cy="1554485"/>
          </a:xfrm>
        </p:spPr>
        <p:txBody>
          <a:bodyPr vert="horz" lIns="91440" tIns="45720" rIns="91440" bIns="45720" rtlCol="0" anchor="ctr">
            <a:normAutofit/>
          </a:bodyPr>
          <a:lstStyle/>
          <a:p>
            <a:pPr algn="r"/>
            <a:r>
              <a:rPr lang="en-US" sz="4000">
                <a:solidFill>
                  <a:srgbClr val="FFFFFF"/>
                </a:solidFill>
              </a:rPr>
              <a:t>Una mirada a la literatura</a:t>
            </a:r>
          </a:p>
        </p:txBody>
      </p:sp>
      <p:sp>
        <p:nvSpPr>
          <p:cNvPr id="17" name="Rectangle 16">
            <a:extLst>
              <a:ext uri="{FF2B5EF4-FFF2-40B4-BE49-F238E27FC236}">
                <a16:creationId xmlns:a16="http://schemas.microsoft.com/office/drawing/2014/main" id="{4AF746F9-E85F-4BED-9D7E-562262E8B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554906"/>
            <a:ext cx="12188952" cy="64008"/>
          </a:xfrm>
          <a:prstGeom prst="rect">
            <a:avLst/>
          </a:prstGeom>
          <a:solidFill>
            <a:srgbClr val="5384DB"/>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55646586-8E5D-4A2B-BDA9-01CE28AC8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0770" y="5247564"/>
            <a:ext cx="0" cy="873457"/>
          </a:xfrm>
          <a:prstGeom prst="line">
            <a:avLst/>
          </a:prstGeom>
          <a:ln w="15875">
            <a:solidFill>
              <a:srgbClr val="5384DB"/>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9FE8897B-086D-1F1C-A764-DB7593D9DD03}"/>
              </a:ext>
            </a:extLst>
          </p:cNvPr>
          <p:cNvSpPr txBox="1"/>
          <p:nvPr/>
        </p:nvSpPr>
        <p:spPr>
          <a:xfrm>
            <a:off x="6064301" y="4905300"/>
            <a:ext cx="5493699" cy="1554485"/>
          </a:xfrm>
          <a:prstGeom prst="rect">
            <a:avLst/>
          </a:prstGeom>
        </p:spPr>
        <p:txBody>
          <a:bodyPr vert="horz" lIns="0" tIns="45720" rIns="0" bIns="45720" rtlCol="0" anchor="ctr">
            <a:normAutofit/>
          </a:bodyPr>
          <a:lstStyle/>
          <a:p>
            <a:pPr defTabSz="914400">
              <a:lnSpc>
                <a:spcPct val="90000"/>
              </a:lnSpc>
              <a:spcAft>
                <a:spcPts val="600"/>
              </a:spcAft>
              <a:buClr>
                <a:schemeClr val="accent1"/>
              </a:buClr>
              <a:buFont typeface="Calibri" panose="020F0502020204030204" pitchFamily="34" charset="0"/>
            </a:pPr>
            <a:r>
              <a:rPr lang="en-US" dirty="0" err="1">
                <a:solidFill>
                  <a:schemeClr val="bg1"/>
                </a:solidFill>
              </a:rPr>
              <a:t>Rincón</a:t>
            </a:r>
            <a:r>
              <a:rPr lang="en-US" dirty="0">
                <a:solidFill>
                  <a:schemeClr val="bg1"/>
                </a:solidFill>
              </a:rPr>
              <a:t> castellano: “</a:t>
            </a:r>
            <a:r>
              <a:rPr lang="en-US" dirty="0" err="1">
                <a:solidFill>
                  <a:schemeClr val="bg1"/>
                </a:solidFill>
              </a:rPr>
              <a:t>Novela</a:t>
            </a:r>
            <a:r>
              <a:rPr lang="en-US" dirty="0">
                <a:solidFill>
                  <a:schemeClr val="bg1"/>
                </a:solidFill>
              </a:rPr>
              <a:t> </a:t>
            </a:r>
            <a:r>
              <a:rPr lang="en-US" dirty="0" err="1">
                <a:solidFill>
                  <a:schemeClr val="bg1"/>
                </a:solidFill>
              </a:rPr>
              <a:t>española</a:t>
            </a:r>
            <a:r>
              <a:rPr lang="en-US" dirty="0">
                <a:solidFill>
                  <a:schemeClr val="bg1"/>
                </a:solidFill>
              </a:rPr>
              <a:t> de </a:t>
            </a:r>
            <a:r>
              <a:rPr lang="en-US" dirty="0" err="1">
                <a:solidFill>
                  <a:schemeClr val="bg1"/>
                </a:solidFill>
              </a:rPr>
              <a:t>los</a:t>
            </a:r>
            <a:r>
              <a:rPr lang="en-US" dirty="0">
                <a:solidFill>
                  <a:schemeClr val="bg1"/>
                </a:solidFill>
              </a:rPr>
              <a:t> </a:t>
            </a:r>
            <a:r>
              <a:rPr lang="en-US" dirty="0" err="1">
                <a:solidFill>
                  <a:schemeClr val="bg1"/>
                </a:solidFill>
              </a:rPr>
              <a:t>años</a:t>
            </a:r>
            <a:r>
              <a:rPr lang="en-US" dirty="0">
                <a:solidFill>
                  <a:schemeClr val="bg1"/>
                </a:solidFill>
              </a:rPr>
              <a:t> 40 a 60”, </a:t>
            </a:r>
            <a:r>
              <a:rPr lang="en-US" dirty="0">
                <a:solidFill>
                  <a:schemeClr val="bg1"/>
                </a:solidFill>
                <a:hlinkClick r:id="rId3">
                  <a:extLst>
                    <a:ext uri="{A12FA001-AC4F-418D-AE19-62706E023703}">
                      <ahyp:hlinkClr xmlns:ahyp="http://schemas.microsoft.com/office/drawing/2018/hyperlinkcolor" val="tx"/>
                    </a:ext>
                  </a:extLst>
                </a:hlinkClick>
              </a:rPr>
              <a:t>http://www.rinconcastellano.com/cont/posguerra.html#</a:t>
            </a:r>
            <a:r>
              <a:rPr lang="en-US" dirty="0">
                <a:solidFill>
                  <a:schemeClr val="bg1"/>
                </a:solidFill>
              </a:rPr>
              <a:t> </a:t>
            </a:r>
          </a:p>
        </p:txBody>
      </p:sp>
      <p:pic>
        <p:nvPicPr>
          <p:cNvPr id="9" name="Imagen 8">
            <a:extLst>
              <a:ext uri="{FF2B5EF4-FFF2-40B4-BE49-F238E27FC236}">
                <a16:creationId xmlns:a16="http://schemas.microsoft.com/office/drawing/2014/main" id="{2EB360A1-1F65-77E8-6C8D-F34A9A04EF64}"/>
              </a:ext>
            </a:extLst>
          </p:cNvPr>
          <p:cNvPicPr>
            <a:picLocks noChangeAspect="1"/>
          </p:cNvPicPr>
          <p:nvPr/>
        </p:nvPicPr>
        <p:blipFill>
          <a:blip r:embed="rId4"/>
          <a:stretch>
            <a:fillRect/>
          </a:stretch>
        </p:blipFill>
        <p:spPr>
          <a:xfrm>
            <a:off x="1120695" y="1271649"/>
            <a:ext cx="3621338" cy="2213040"/>
          </a:xfrm>
          <a:prstGeom prst="rect">
            <a:avLst/>
          </a:prstGeom>
        </p:spPr>
      </p:pic>
      <p:pic>
        <p:nvPicPr>
          <p:cNvPr id="10" name="Google Shape;84;p1">
            <a:extLst>
              <a:ext uri="{FF2B5EF4-FFF2-40B4-BE49-F238E27FC236}">
                <a16:creationId xmlns:a16="http://schemas.microsoft.com/office/drawing/2014/main" id="{DBC2A3E1-43F8-160F-8483-E6A0524CB1EA}"/>
              </a:ext>
            </a:extLst>
          </p:cNvPr>
          <p:cNvPicPr preferRelativeResize="0"/>
          <p:nvPr/>
        </p:nvPicPr>
        <p:blipFill>
          <a:blip r:embed="rId5">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16727454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9B4056F-1959-4627-A683-77F6C0603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62530136-1048-454D-8E35-5E0EE1824242}"/>
              </a:ext>
            </a:extLst>
          </p:cNvPr>
          <p:cNvPicPr>
            <a:picLocks noGrp="1" noChangeAspect="1"/>
          </p:cNvPicPr>
          <p:nvPr>
            <p:ph idx="1"/>
          </p:nvPr>
        </p:nvPicPr>
        <p:blipFill>
          <a:blip r:embed="rId2"/>
          <a:stretch>
            <a:fillRect/>
          </a:stretch>
        </p:blipFill>
        <p:spPr>
          <a:xfrm>
            <a:off x="5937232" y="591413"/>
            <a:ext cx="5585897" cy="3820300"/>
          </a:xfrm>
          <a:prstGeom prst="rect">
            <a:avLst/>
          </a:prstGeom>
        </p:spPr>
      </p:pic>
      <p:sp>
        <p:nvSpPr>
          <p:cNvPr id="15" name="Rectangle 14">
            <a:extLst>
              <a:ext uri="{FF2B5EF4-FFF2-40B4-BE49-F238E27FC236}">
                <a16:creationId xmlns:a16="http://schemas.microsoft.com/office/drawing/2014/main" id="{D8D7349B-C9FA-4FCE-A1FF-948F460A3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554906"/>
            <a:ext cx="12188952" cy="23030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AEDDD8E1-DAF5-892B-CD8E-D6531B671E35}"/>
              </a:ext>
            </a:extLst>
          </p:cNvPr>
          <p:cNvSpPr>
            <a:spLocks noGrp="1"/>
          </p:cNvSpPr>
          <p:nvPr>
            <p:ph type="title"/>
          </p:nvPr>
        </p:nvSpPr>
        <p:spPr>
          <a:xfrm>
            <a:off x="633998" y="4905301"/>
            <a:ext cx="4988879" cy="1554485"/>
          </a:xfrm>
        </p:spPr>
        <p:txBody>
          <a:bodyPr vert="horz" lIns="91440" tIns="45720" rIns="91440" bIns="45720" rtlCol="0" anchor="ctr">
            <a:normAutofit/>
          </a:bodyPr>
          <a:lstStyle/>
          <a:p>
            <a:pPr algn="r"/>
            <a:r>
              <a:rPr lang="en-US" sz="4000" dirty="0">
                <a:solidFill>
                  <a:srgbClr val="FFFFFF"/>
                </a:solidFill>
              </a:rPr>
              <a:t>Una </a:t>
            </a:r>
            <a:r>
              <a:rPr lang="en-US" sz="4000" dirty="0" err="1">
                <a:solidFill>
                  <a:srgbClr val="FFFFFF"/>
                </a:solidFill>
              </a:rPr>
              <a:t>mirada</a:t>
            </a:r>
            <a:r>
              <a:rPr lang="en-US" sz="4000" dirty="0">
                <a:solidFill>
                  <a:srgbClr val="FFFFFF"/>
                </a:solidFill>
              </a:rPr>
              <a:t> al cine</a:t>
            </a:r>
          </a:p>
        </p:txBody>
      </p:sp>
      <p:sp>
        <p:nvSpPr>
          <p:cNvPr id="17" name="Rectangle 16">
            <a:extLst>
              <a:ext uri="{FF2B5EF4-FFF2-40B4-BE49-F238E27FC236}">
                <a16:creationId xmlns:a16="http://schemas.microsoft.com/office/drawing/2014/main" id="{4AF746F9-E85F-4BED-9D7E-562262E8B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554906"/>
            <a:ext cx="12188952" cy="64008"/>
          </a:xfrm>
          <a:prstGeom prst="rect">
            <a:avLst/>
          </a:prstGeom>
          <a:solidFill>
            <a:srgbClr val="5384DB"/>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55646586-8E5D-4A2B-BDA9-01CE28AC8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0770" y="5247564"/>
            <a:ext cx="0" cy="873457"/>
          </a:xfrm>
          <a:prstGeom prst="line">
            <a:avLst/>
          </a:prstGeom>
          <a:ln w="15875">
            <a:solidFill>
              <a:srgbClr val="5384DB"/>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9FE8897B-086D-1F1C-A764-DB7593D9DD03}"/>
              </a:ext>
            </a:extLst>
          </p:cNvPr>
          <p:cNvSpPr txBox="1"/>
          <p:nvPr/>
        </p:nvSpPr>
        <p:spPr>
          <a:xfrm>
            <a:off x="6064301" y="4905300"/>
            <a:ext cx="5493699" cy="1554485"/>
          </a:xfrm>
          <a:prstGeom prst="rect">
            <a:avLst/>
          </a:prstGeom>
        </p:spPr>
        <p:txBody>
          <a:bodyPr vert="horz" lIns="0" tIns="45720" rIns="0" bIns="45720" rtlCol="0" anchor="ctr">
            <a:normAutofit/>
          </a:bodyPr>
          <a:lstStyle/>
          <a:p>
            <a:pPr defTabSz="914400">
              <a:lnSpc>
                <a:spcPct val="90000"/>
              </a:lnSpc>
              <a:spcAft>
                <a:spcPts val="600"/>
              </a:spcAft>
              <a:buClr>
                <a:schemeClr val="accent1"/>
              </a:buClr>
              <a:buFont typeface="Calibri" panose="020F0502020204030204" pitchFamily="34" charset="0"/>
            </a:pPr>
            <a:r>
              <a:rPr lang="es-ES" dirty="0">
                <a:solidFill>
                  <a:schemeClr val="bg1"/>
                </a:solidFill>
              </a:rPr>
              <a:t>El ángel azul. Blog de cine e Historia. Cine en el Franquismo : </a:t>
            </a:r>
            <a:r>
              <a:rPr lang="es-ES" dirty="0">
                <a:solidFill>
                  <a:schemeClr val="bg1"/>
                </a:solidFill>
                <a:hlinkClick r:id="rId3">
                  <a:extLst>
                    <a:ext uri="{A12FA001-AC4F-418D-AE19-62706E023703}">
                      <ahyp:hlinkClr xmlns:ahyp="http://schemas.microsoft.com/office/drawing/2018/hyperlinkcolor" val="tx"/>
                    </a:ext>
                  </a:extLst>
                </a:hlinkClick>
              </a:rPr>
              <a:t>https://elangelazul.wordpress.com/cine-durante-el-franquismo/</a:t>
            </a:r>
            <a:r>
              <a:rPr lang="es-ES" dirty="0">
                <a:solidFill>
                  <a:schemeClr val="bg1"/>
                </a:solidFill>
              </a:rPr>
              <a:t>   </a:t>
            </a:r>
          </a:p>
        </p:txBody>
      </p:sp>
      <p:pic>
        <p:nvPicPr>
          <p:cNvPr id="5" name="Imagen 4" descr="Imagen que contiene Diagrama&#10;&#10;Descripción generada automáticamente">
            <a:extLst>
              <a:ext uri="{FF2B5EF4-FFF2-40B4-BE49-F238E27FC236}">
                <a16:creationId xmlns:a16="http://schemas.microsoft.com/office/drawing/2014/main" id="{747C9CC2-7A75-53D1-F1AE-7768BFEF3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517" y="816691"/>
            <a:ext cx="4913844" cy="3122955"/>
          </a:xfrm>
          <a:prstGeom prst="rect">
            <a:avLst/>
          </a:prstGeom>
        </p:spPr>
      </p:pic>
      <p:sp>
        <p:nvSpPr>
          <p:cNvPr id="6" name="CuadroTexto 5">
            <a:extLst>
              <a:ext uri="{FF2B5EF4-FFF2-40B4-BE49-F238E27FC236}">
                <a16:creationId xmlns:a16="http://schemas.microsoft.com/office/drawing/2014/main" id="{6CF7570D-AA14-7159-FFD1-517222FC8C4D}"/>
              </a:ext>
            </a:extLst>
          </p:cNvPr>
          <p:cNvSpPr txBox="1"/>
          <p:nvPr/>
        </p:nvSpPr>
        <p:spPr>
          <a:xfrm>
            <a:off x="1150458" y="3982945"/>
            <a:ext cx="4913843" cy="461665"/>
          </a:xfrm>
          <a:prstGeom prst="rect">
            <a:avLst/>
          </a:prstGeom>
          <a:noFill/>
        </p:spPr>
        <p:txBody>
          <a:bodyPr wrap="square" rtlCol="0">
            <a:spAutoFit/>
          </a:bodyPr>
          <a:lstStyle/>
          <a:p>
            <a:r>
              <a:rPr lang="es-ES" sz="1200" dirty="0"/>
              <a:t>Imagen: “La fiel infantería”, </a:t>
            </a:r>
            <a:r>
              <a:rPr lang="es-ES" sz="1200" dirty="0" err="1"/>
              <a:t>Filmaffinity</a:t>
            </a:r>
            <a:r>
              <a:rPr lang="es-ES" sz="1200" dirty="0"/>
              <a:t>, </a:t>
            </a:r>
            <a:r>
              <a:rPr lang="es-ES" sz="1200" dirty="0">
                <a:hlinkClick r:id="rId5"/>
              </a:rPr>
              <a:t>https://www.filmaffinity.com/es/film427882.html</a:t>
            </a:r>
            <a:r>
              <a:rPr lang="es-ES" sz="1200" dirty="0"/>
              <a:t> </a:t>
            </a:r>
          </a:p>
        </p:txBody>
      </p:sp>
      <p:pic>
        <p:nvPicPr>
          <p:cNvPr id="11" name="Google Shape;84;p1">
            <a:extLst>
              <a:ext uri="{FF2B5EF4-FFF2-40B4-BE49-F238E27FC236}">
                <a16:creationId xmlns:a16="http://schemas.microsoft.com/office/drawing/2014/main" id="{6D851F64-49E9-57DF-BBA2-16C7E3FBC0B0}"/>
              </a:ext>
            </a:extLst>
          </p:cNvPr>
          <p:cNvPicPr preferRelativeResize="0"/>
          <p:nvPr/>
        </p:nvPicPr>
        <p:blipFill>
          <a:blip r:embed="rId6">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522600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71FF37-62B6-2521-23E8-49EA2BF3EE74}"/>
              </a:ext>
            </a:extLst>
          </p:cNvPr>
          <p:cNvSpPr>
            <a:spLocks noGrp="1"/>
          </p:cNvSpPr>
          <p:nvPr>
            <p:ph type="title"/>
          </p:nvPr>
        </p:nvSpPr>
        <p:spPr/>
        <p:txBody>
          <a:bodyPr/>
          <a:lstStyle/>
          <a:p>
            <a:r>
              <a:rPr lang="es-ES" dirty="0"/>
              <a:t>Una mirada a la música</a:t>
            </a:r>
          </a:p>
        </p:txBody>
      </p:sp>
      <p:sp>
        <p:nvSpPr>
          <p:cNvPr id="3" name="Marcador de contenido 2">
            <a:extLst>
              <a:ext uri="{FF2B5EF4-FFF2-40B4-BE49-F238E27FC236}">
                <a16:creationId xmlns:a16="http://schemas.microsoft.com/office/drawing/2014/main" id="{AFA9FA71-CF25-617D-EFA3-BBA5E9033EAC}"/>
              </a:ext>
            </a:extLst>
          </p:cNvPr>
          <p:cNvSpPr>
            <a:spLocks noGrp="1"/>
          </p:cNvSpPr>
          <p:nvPr>
            <p:ph idx="1"/>
          </p:nvPr>
        </p:nvSpPr>
        <p:spPr>
          <a:xfrm>
            <a:off x="1097280" y="1845734"/>
            <a:ext cx="5731223" cy="4023360"/>
          </a:xfrm>
        </p:spPr>
        <p:txBody>
          <a:bodyPr>
            <a:normAutofit fontScale="92500" lnSpcReduction="10000"/>
          </a:bodyPr>
          <a:lstStyle/>
          <a:p>
            <a:r>
              <a:rPr lang="es-ES" dirty="0"/>
              <a:t>Archivo de la Transición: “Música” </a:t>
            </a:r>
            <a:r>
              <a:rPr lang="es-ES" dirty="0">
                <a:hlinkClick r:id="rId2"/>
              </a:rPr>
              <a:t>https://archivodelatransicion.es/archivo-musica</a:t>
            </a:r>
            <a:r>
              <a:rPr lang="es-ES" dirty="0"/>
              <a:t> </a:t>
            </a:r>
          </a:p>
          <a:p>
            <a:r>
              <a:rPr lang="es-ES" dirty="0"/>
              <a:t>Diego Ruiz Panadero (30 de noviembre de 2018): “La canción protesta en el franquismo”, Archivo Historia, </a:t>
            </a:r>
            <a:r>
              <a:rPr lang="es-ES" dirty="0">
                <a:hlinkClick r:id="rId3"/>
              </a:rPr>
              <a:t>https://archivoshistoria.com/la-cancion-protesta-en-el-franquismo/</a:t>
            </a:r>
            <a:r>
              <a:rPr lang="es-ES" dirty="0"/>
              <a:t>  </a:t>
            </a:r>
          </a:p>
          <a:p>
            <a:r>
              <a:rPr lang="es-ES" dirty="0"/>
              <a:t>Lidia García (15 de agosto de 2019): “La copla cautiva”, El Salto diario, </a:t>
            </a:r>
            <a:r>
              <a:rPr lang="es-ES" dirty="0">
                <a:hlinkClick r:id="rId4"/>
              </a:rPr>
              <a:t>https://www.elsaltodiario.com/musica/lidia-garcia-copla-cautiva</a:t>
            </a:r>
            <a:r>
              <a:rPr lang="es-ES" dirty="0"/>
              <a:t>  </a:t>
            </a:r>
          </a:p>
          <a:p>
            <a:r>
              <a:rPr lang="es-ES" dirty="0"/>
              <a:t>Ruta 66. Tiempos de Rock and Roll (12 de abril de 2020): “La censura en los discos del rock en el franquismo”, </a:t>
            </a:r>
            <a:r>
              <a:rPr lang="es-ES" dirty="0">
                <a:hlinkClick r:id="rId5"/>
              </a:rPr>
              <a:t>https://www.ruta66.es/2020/04/articulos/la-censura-en-los-discos-del-rock-en-el-franquismo-enrutaencasa/</a:t>
            </a:r>
            <a:r>
              <a:rPr lang="es-ES" dirty="0"/>
              <a:t>  </a:t>
            </a:r>
          </a:p>
          <a:p>
            <a:endParaRPr lang="es-ES" dirty="0"/>
          </a:p>
        </p:txBody>
      </p:sp>
      <p:pic>
        <p:nvPicPr>
          <p:cNvPr id="4" name="Imagen 3">
            <a:extLst>
              <a:ext uri="{FF2B5EF4-FFF2-40B4-BE49-F238E27FC236}">
                <a16:creationId xmlns:a16="http://schemas.microsoft.com/office/drawing/2014/main" id="{2BE07459-8F57-47F0-AF76-711E3CD368A6}"/>
              </a:ext>
            </a:extLst>
          </p:cNvPr>
          <p:cNvPicPr>
            <a:picLocks noChangeAspect="1"/>
          </p:cNvPicPr>
          <p:nvPr/>
        </p:nvPicPr>
        <p:blipFill>
          <a:blip r:embed="rId6"/>
          <a:stretch>
            <a:fillRect/>
          </a:stretch>
        </p:blipFill>
        <p:spPr>
          <a:xfrm>
            <a:off x="7276854" y="1963792"/>
            <a:ext cx="3878826" cy="2347533"/>
          </a:xfrm>
          <a:prstGeom prst="rect">
            <a:avLst/>
          </a:prstGeom>
        </p:spPr>
      </p:pic>
      <p:sp>
        <p:nvSpPr>
          <p:cNvPr id="5" name="CuadroTexto 6">
            <a:extLst>
              <a:ext uri="{FF2B5EF4-FFF2-40B4-BE49-F238E27FC236}">
                <a16:creationId xmlns:a16="http://schemas.microsoft.com/office/drawing/2014/main" id="{292CCEFE-7B35-4006-BFFF-00413C03F08D}"/>
              </a:ext>
            </a:extLst>
          </p:cNvPr>
          <p:cNvSpPr txBox="1"/>
          <p:nvPr/>
        </p:nvSpPr>
        <p:spPr>
          <a:xfrm>
            <a:off x="7276854" y="4537757"/>
            <a:ext cx="3878826" cy="1015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200" dirty="0"/>
              <a:t>Imagen: </a:t>
            </a:r>
            <a:r>
              <a:rPr lang="es-ES" sz="1200" dirty="0" err="1"/>
              <a:t>Marujita</a:t>
            </a:r>
            <a:r>
              <a:rPr lang="es-ES" sz="1200" dirty="0"/>
              <a:t> Díaz, Carmen Sevilla, Manolo Escobar y Lola Flores. Fuente: Rosa Belmonte (24 de junio de 2015), “Una folclórica a su aire durante el franquismo”, </a:t>
            </a:r>
            <a:r>
              <a:rPr lang="es-ES" sz="1200" i="1" dirty="0"/>
              <a:t>La Verdad</a:t>
            </a:r>
            <a:r>
              <a:rPr lang="es-ES" sz="1200" dirty="0"/>
              <a:t>, </a:t>
            </a:r>
            <a:r>
              <a:rPr lang="es-ES" sz="1200" dirty="0">
                <a:hlinkClick r:id="rId7"/>
              </a:rPr>
              <a:t>https://www.laverdad.es/murcia/culturas/201506/24/folclorica-aire-durante-franquismo-20150624013904-v.html</a:t>
            </a:r>
            <a:r>
              <a:rPr lang="es-ES" sz="1200" dirty="0"/>
              <a:t> </a:t>
            </a:r>
          </a:p>
        </p:txBody>
      </p:sp>
      <p:pic>
        <p:nvPicPr>
          <p:cNvPr id="6" name="Google Shape;84;p1">
            <a:extLst>
              <a:ext uri="{FF2B5EF4-FFF2-40B4-BE49-F238E27FC236}">
                <a16:creationId xmlns:a16="http://schemas.microsoft.com/office/drawing/2014/main" id="{203E9006-F079-E2CC-B6BA-6FFA4E852F54}"/>
              </a:ext>
            </a:extLst>
          </p:cNvPr>
          <p:cNvPicPr preferRelativeResize="0"/>
          <p:nvPr/>
        </p:nvPicPr>
        <p:blipFill>
          <a:blip r:embed="rId8">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2497668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343CE7C-60D8-7440-BF6F-71D8A9DF241E}"/>
              </a:ext>
            </a:extLst>
          </p:cNvPr>
          <p:cNvSpPr>
            <a:spLocks noGrp="1"/>
          </p:cNvSpPr>
          <p:nvPr>
            <p:ph type="title"/>
          </p:nvPr>
        </p:nvSpPr>
        <p:spPr>
          <a:xfrm>
            <a:off x="4974771" y="634946"/>
            <a:ext cx="6574972" cy="1450757"/>
          </a:xfrm>
        </p:spPr>
        <p:txBody>
          <a:bodyPr>
            <a:normAutofit/>
          </a:bodyPr>
          <a:lstStyle/>
          <a:p>
            <a:r>
              <a:rPr lang="es-ES" dirty="0"/>
              <a:t>Censura y control de la producción cultural</a:t>
            </a:r>
          </a:p>
        </p:txBody>
      </p:sp>
      <p:pic>
        <p:nvPicPr>
          <p:cNvPr id="5" name="Imagen 4" descr="Texto, Carta&#10;&#10;Descripción generada automáticamente">
            <a:extLst>
              <a:ext uri="{FF2B5EF4-FFF2-40B4-BE49-F238E27FC236}">
                <a16:creationId xmlns:a16="http://schemas.microsoft.com/office/drawing/2014/main" id="{CA686610-0149-F876-0ED6-713BFE7B3986}"/>
              </a:ext>
            </a:extLst>
          </p:cNvPr>
          <p:cNvPicPr>
            <a:picLocks noChangeAspect="1"/>
          </p:cNvPicPr>
          <p:nvPr/>
        </p:nvPicPr>
        <p:blipFill rotWithShape="1">
          <a:blip r:embed="rId2">
            <a:extLst>
              <a:ext uri="{28A0092B-C50C-407E-A947-70E740481C1C}">
                <a14:useLocalDpi xmlns:a14="http://schemas.microsoft.com/office/drawing/2010/main" val="0"/>
              </a:ext>
            </a:extLst>
          </a:blip>
          <a:srcRect l="270" r="5"/>
          <a:stretch/>
        </p:blipFill>
        <p:spPr>
          <a:xfrm>
            <a:off x="633999" y="640081"/>
            <a:ext cx="4001315" cy="5314406"/>
          </a:xfrm>
          <a:prstGeom prst="rect">
            <a:avLst/>
          </a:prstGeom>
        </p:spPr>
      </p:pic>
      <p:cxnSp>
        <p:nvCxnSpPr>
          <p:cNvPr id="12" name="Straight Connector 11">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B3302136-C083-4CBF-5FFB-641ADF834C73}"/>
              </a:ext>
            </a:extLst>
          </p:cNvPr>
          <p:cNvSpPr>
            <a:spLocks noGrp="1"/>
          </p:cNvSpPr>
          <p:nvPr>
            <p:ph idx="1"/>
          </p:nvPr>
        </p:nvSpPr>
        <p:spPr>
          <a:xfrm>
            <a:off x="4974769" y="2198914"/>
            <a:ext cx="6574973" cy="4134916"/>
          </a:xfrm>
        </p:spPr>
        <p:txBody>
          <a:bodyPr>
            <a:normAutofit fontScale="92500" lnSpcReduction="20000"/>
          </a:bodyPr>
          <a:lstStyle/>
          <a:p>
            <a:r>
              <a:rPr lang="es-ES" sz="1800" dirty="0"/>
              <a:t>Todo tipo de publicaciones culturales como películas, novelas o cómics sufrieron la censura por parte del régimen franquista con el fin de controlar todo tipo de producto cultural.</a:t>
            </a:r>
          </a:p>
          <a:p>
            <a:r>
              <a:rPr lang="es-ES" sz="1800" dirty="0"/>
              <a:t>Estos expedientes se conservan en el Archivo General de la Administración </a:t>
            </a:r>
            <a:r>
              <a:rPr lang="es-ES" sz="1800" dirty="0">
                <a:hlinkClick r:id="rId3"/>
              </a:rPr>
              <a:t>https://www.culturaydeporte.gob.es/cultura/areas/archivos/mc/archivos/aga/portada.html</a:t>
            </a:r>
            <a:r>
              <a:rPr lang="es-ES" sz="1800" dirty="0"/>
              <a:t> </a:t>
            </a:r>
          </a:p>
          <a:p>
            <a:r>
              <a:rPr lang="es-ES" sz="1800" dirty="0"/>
              <a:t>Algunos recursos digitales:</a:t>
            </a:r>
          </a:p>
          <a:p>
            <a:pPr lvl="1"/>
            <a:r>
              <a:rPr lang="es-ES" dirty="0"/>
              <a:t>Revista </a:t>
            </a:r>
            <a:r>
              <a:rPr lang="es-ES" i="1" dirty="0" err="1"/>
              <a:t>Represura</a:t>
            </a:r>
            <a:r>
              <a:rPr lang="es-ES" dirty="0"/>
              <a:t>: “Fichas de novelas presentadas a la censura. Primera serie: 1937-1962”, </a:t>
            </a:r>
            <a:r>
              <a:rPr lang="es-ES" dirty="0">
                <a:hlinkClick r:id="rId4"/>
              </a:rPr>
              <a:t>http://www.represura.es/documentos-represura8.html</a:t>
            </a:r>
            <a:r>
              <a:rPr lang="es-ES" dirty="0"/>
              <a:t> </a:t>
            </a:r>
          </a:p>
          <a:p>
            <a:pPr lvl="1"/>
            <a:r>
              <a:rPr lang="es-ES" dirty="0"/>
              <a:t>Portal PARES: “Expedientes de censura cinematográfica 1939-1977”, </a:t>
            </a:r>
            <a:r>
              <a:rPr lang="es-ES" dirty="0">
                <a:hlinkClick r:id="rId5"/>
              </a:rPr>
              <a:t>http://pares.mcu.es/ParesBusquedas20/catalogo/description/1861822</a:t>
            </a:r>
            <a:endParaRPr lang="es-ES" dirty="0"/>
          </a:p>
          <a:p>
            <a:pPr lvl="1"/>
            <a:r>
              <a:rPr lang="es-ES" dirty="0"/>
              <a:t>Daniel Gonzalbo Gimeno: “Historia archivística de los expedientes de censura editorial (1942-2017)” </a:t>
            </a:r>
            <a:r>
              <a:rPr lang="es-ES" i="1" dirty="0" err="1"/>
              <a:t>Creneida</a:t>
            </a:r>
            <a:r>
              <a:rPr lang="es-ES" dirty="0"/>
              <a:t>, núm. 5, 2017, pp. 8-34, </a:t>
            </a:r>
            <a:r>
              <a:rPr lang="es-ES" dirty="0">
                <a:hlinkClick r:id="rId6"/>
              </a:rPr>
              <a:t>https://core.ac.uk/download/pdf/154852772.pdf</a:t>
            </a:r>
            <a:r>
              <a:rPr lang="es-ES" dirty="0"/>
              <a:t>   </a:t>
            </a:r>
          </a:p>
          <a:p>
            <a:endParaRPr lang="es-ES" sz="1400" dirty="0"/>
          </a:p>
        </p:txBody>
      </p:sp>
      <p:sp>
        <p:nvSpPr>
          <p:cNvPr id="14" name="Rectangle 13">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CuadroTexto 10">
            <a:extLst>
              <a:ext uri="{FF2B5EF4-FFF2-40B4-BE49-F238E27FC236}">
                <a16:creationId xmlns:a16="http://schemas.microsoft.com/office/drawing/2014/main" id="{C467A4FC-F53F-F46A-F37E-D7CEC75C91D7}"/>
              </a:ext>
            </a:extLst>
          </p:cNvPr>
          <p:cNvSpPr txBox="1"/>
          <p:nvPr/>
        </p:nvSpPr>
        <p:spPr>
          <a:xfrm>
            <a:off x="633998" y="5936671"/>
            <a:ext cx="4071527" cy="430887"/>
          </a:xfrm>
          <a:prstGeom prst="rect">
            <a:avLst/>
          </a:prstGeom>
          <a:noFill/>
        </p:spPr>
        <p:txBody>
          <a:bodyPr wrap="square">
            <a:spAutoFit/>
          </a:bodyPr>
          <a:lstStyle/>
          <a:p>
            <a:r>
              <a:rPr lang="es-ES" sz="1050" dirty="0"/>
              <a:t>José María Burrieza Mateos, Twitter, 3 de marzo de 2020,  </a:t>
            </a:r>
            <a:r>
              <a:rPr lang="es-ES" sz="1050" dirty="0">
                <a:hlinkClick r:id="rId7"/>
              </a:rPr>
              <a:t>https://twitter.com/burriezamateos/status/1224211304216432644</a:t>
            </a:r>
            <a:r>
              <a:rPr lang="es-ES" sz="1050" dirty="0"/>
              <a:t> </a:t>
            </a:r>
          </a:p>
        </p:txBody>
      </p:sp>
      <p:pic>
        <p:nvPicPr>
          <p:cNvPr id="13" name="Google Shape;84;p1">
            <a:extLst>
              <a:ext uri="{FF2B5EF4-FFF2-40B4-BE49-F238E27FC236}">
                <a16:creationId xmlns:a16="http://schemas.microsoft.com/office/drawing/2014/main" id="{C45E314A-B005-A4EF-4237-51EA02E24CBD}"/>
              </a:ext>
            </a:extLst>
          </p:cNvPr>
          <p:cNvPicPr preferRelativeResize="0"/>
          <p:nvPr/>
        </p:nvPicPr>
        <p:blipFill>
          <a:blip r:embed="rId8">
            <a:alphaModFix/>
          </a:blip>
          <a:stretch>
            <a:fillRect/>
          </a:stretch>
        </p:blipFill>
        <p:spPr>
          <a:xfrm>
            <a:off x="10661582" y="6360959"/>
            <a:ext cx="1202475" cy="420875"/>
          </a:xfrm>
          <a:prstGeom prst="rect">
            <a:avLst/>
          </a:prstGeom>
          <a:noFill/>
          <a:ln>
            <a:noFill/>
          </a:ln>
        </p:spPr>
      </p:pic>
    </p:spTree>
    <p:extLst>
      <p:ext uri="{BB962C8B-B14F-4D97-AF65-F5344CB8AC3E}">
        <p14:creationId xmlns:p14="http://schemas.microsoft.com/office/powerpoint/2010/main" val="23923439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5">
            <a:extLst>
              <a:ext uri="{FF2B5EF4-FFF2-40B4-BE49-F238E27FC236}">
                <a16:creationId xmlns:a16="http://schemas.microsoft.com/office/drawing/2014/main" id="{7B84D58B-F681-45B7-A513-E2072366BC7C}"/>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dirty="0">
                <a:solidFill>
                  <a:schemeClr val="tx1">
                    <a:lumMod val="85000"/>
                    <a:lumOff val="15000"/>
                  </a:schemeClr>
                </a:solidFill>
              </a:rPr>
              <a:t>VII. </a:t>
            </a:r>
            <a:r>
              <a:rPr lang="es-ES" sz="5400" dirty="0"/>
              <a:t>El declive y final del Régimen</a:t>
            </a:r>
            <a:endParaRPr lang="en-US" sz="5400" dirty="0">
              <a:solidFill>
                <a:schemeClr val="tx1">
                  <a:lumMod val="85000"/>
                  <a:lumOff val="15000"/>
                </a:schemeClr>
              </a:solidFill>
            </a:endParaRPr>
          </a:p>
        </p:txBody>
      </p:sp>
      <p:cxnSp>
        <p:nvCxnSpPr>
          <p:cNvPr id="21" name="Straight Connector 20">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Google Shape;84;p1">
            <a:extLst>
              <a:ext uri="{FF2B5EF4-FFF2-40B4-BE49-F238E27FC236}">
                <a16:creationId xmlns:a16="http://schemas.microsoft.com/office/drawing/2014/main" id="{3E80A984-6F00-4AFA-B429-583ABC9F3874}"/>
              </a:ext>
            </a:extLst>
          </p:cNvPr>
          <p:cNvPicPr preferRelativeResize="0"/>
          <p:nvPr/>
        </p:nvPicPr>
        <p:blipFill>
          <a:blip r:embed="rId2">
            <a:alphaModFix/>
          </a:blip>
          <a:stretch>
            <a:fillRect/>
          </a:stretch>
        </p:blipFill>
        <p:spPr>
          <a:xfrm>
            <a:off x="10312791" y="6099048"/>
            <a:ext cx="1202475" cy="420875"/>
          </a:xfrm>
          <a:prstGeom prst="rect">
            <a:avLst/>
          </a:prstGeom>
          <a:noFill/>
          <a:ln>
            <a:noFill/>
          </a:ln>
        </p:spPr>
      </p:pic>
      <p:pic>
        <p:nvPicPr>
          <p:cNvPr id="12" name="Google Shape;86;p1">
            <a:extLst>
              <a:ext uri="{FF2B5EF4-FFF2-40B4-BE49-F238E27FC236}">
                <a16:creationId xmlns:a16="http://schemas.microsoft.com/office/drawing/2014/main" id="{ECFD613C-0ABB-46AA-AD1B-BF0E1D1BED74}"/>
              </a:ext>
            </a:extLst>
          </p:cNvPr>
          <p:cNvPicPr preferRelativeResize="0"/>
          <p:nvPr/>
        </p:nvPicPr>
        <p:blipFill>
          <a:blip r:embed="rId3">
            <a:alphaModFix/>
          </a:blip>
          <a:stretch>
            <a:fillRect/>
          </a:stretch>
        </p:blipFill>
        <p:spPr>
          <a:xfrm>
            <a:off x="3063041" y="6252225"/>
            <a:ext cx="6062870" cy="605775"/>
          </a:xfrm>
          <a:prstGeom prst="rect">
            <a:avLst/>
          </a:prstGeom>
          <a:noFill/>
          <a:ln>
            <a:noFill/>
          </a:ln>
        </p:spPr>
      </p:pic>
    </p:spTree>
    <p:extLst>
      <p:ext uri="{BB962C8B-B14F-4D97-AF65-F5344CB8AC3E}">
        <p14:creationId xmlns:p14="http://schemas.microsoft.com/office/powerpoint/2010/main" val="364186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A901F3-217A-F7F5-50DF-441E23576CC7}"/>
              </a:ext>
            </a:extLst>
          </p:cNvPr>
          <p:cNvSpPr>
            <a:spLocks noGrp="1"/>
          </p:cNvSpPr>
          <p:nvPr>
            <p:ph type="title"/>
          </p:nvPr>
        </p:nvSpPr>
        <p:spPr>
          <a:xfrm>
            <a:off x="150830" y="286603"/>
            <a:ext cx="9803875" cy="1450757"/>
          </a:xfrm>
        </p:spPr>
        <p:txBody>
          <a:bodyPr/>
          <a:lstStyle/>
          <a:p>
            <a:r>
              <a:rPr lang="es-ES" dirty="0"/>
              <a:t>El declive del régimen. Los años setenta</a:t>
            </a:r>
          </a:p>
        </p:txBody>
      </p:sp>
      <p:sp>
        <p:nvSpPr>
          <p:cNvPr id="3" name="Marcador de contenido 2">
            <a:extLst>
              <a:ext uri="{FF2B5EF4-FFF2-40B4-BE49-F238E27FC236}">
                <a16:creationId xmlns:a16="http://schemas.microsoft.com/office/drawing/2014/main" id="{C2F877D6-E48B-3343-70E3-74B1536DD07E}"/>
              </a:ext>
            </a:extLst>
          </p:cNvPr>
          <p:cNvSpPr>
            <a:spLocks noGrp="1"/>
          </p:cNvSpPr>
          <p:nvPr>
            <p:ph idx="1"/>
          </p:nvPr>
        </p:nvSpPr>
        <p:spPr>
          <a:xfrm>
            <a:off x="150830" y="1845733"/>
            <a:ext cx="10161962" cy="4375957"/>
          </a:xfrm>
        </p:spPr>
        <p:txBody>
          <a:bodyPr>
            <a:normAutofit fontScale="77500" lnSpcReduction="20000"/>
          </a:bodyPr>
          <a:lstStyle/>
          <a:p>
            <a:r>
              <a:rPr lang="es-ES" dirty="0"/>
              <a:t>Gobierno de Carrero Blanco (1969-1973)</a:t>
            </a:r>
          </a:p>
          <a:p>
            <a:pPr lvl="1"/>
            <a:r>
              <a:rPr lang="es-ES" dirty="0"/>
              <a:t>Objetivo: preparar las bases para una transición pacífica hacia una monarquía de carácter franquista.</a:t>
            </a:r>
          </a:p>
          <a:p>
            <a:pPr lvl="1"/>
            <a:r>
              <a:rPr lang="es-ES" dirty="0"/>
              <a:t>Se enfrenta al</a:t>
            </a:r>
          </a:p>
          <a:p>
            <a:pPr lvl="2"/>
            <a:r>
              <a:rPr lang="es-ES" dirty="0"/>
              <a:t>Auge del movimiento obrero y movimientos estudiantiles, vecinales…</a:t>
            </a:r>
          </a:p>
          <a:p>
            <a:pPr lvl="2"/>
            <a:r>
              <a:rPr lang="es-ES" dirty="0"/>
              <a:t>Enfrentamiento interno entre aperturistas y </a:t>
            </a:r>
            <a:r>
              <a:rPr lang="es-ES" dirty="0" err="1"/>
              <a:t>ultra-conservadores</a:t>
            </a:r>
            <a:endParaRPr lang="es-ES" dirty="0"/>
          </a:p>
          <a:p>
            <a:pPr lvl="2"/>
            <a:r>
              <a:rPr lang="es-ES" dirty="0"/>
              <a:t>Activismo de ETA: asesinato de Carrero (1973)</a:t>
            </a:r>
          </a:p>
          <a:p>
            <a:r>
              <a:rPr lang="es-ES" dirty="0"/>
              <a:t>Gobierno de Arias Navarro (1974-1975)</a:t>
            </a:r>
          </a:p>
          <a:p>
            <a:pPr lvl="1"/>
            <a:r>
              <a:rPr lang="es-ES" dirty="0"/>
              <a:t>Objetivo: hacer frente a la crisis económica, imponer el orden público y reformar tímidamente el régimen.</a:t>
            </a:r>
          </a:p>
          <a:p>
            <a:pPr lvl="1"/>
            <a:r>
              <a:rPr lang="es-ES" dirty="0"/>
              <a:t>Enfrente: Junta Democrática (en torno al PCE) y Plataforma de Convergencia Democrática (en torno al PSOE)</a:t>
            </a:r>
          </a:p>
          <a:p>
            <a:pPr lvl="2"/>
            <a:r>
              <a:rPr lang="es-ES" dirty="0"/>
              <a:t>Recursos académicos (3 de abril de 2010), “El Manifiesto de la Junta Democrática (1974)”, </a:t>
            </a:r>
            <a:r>
              <a:rPr lang="es-ES" dirty="0">
                <a:hlinkClick r:id="rId2"/>
              </a:rPr>
              <a:t>https://www.recursosacademicos.net/el-manifiesto-de-la-junta-democratica-1974/</a:t>
            </a:r>
            <a:r>
              <a:rPr lang="es-ES" dirty="0"/>
              <a:t>; </a:t>
            </a:r>
          </a:p>
          <a:p>
            <a:pPr lvl="2"/>
            <a:r>
              <a:rPr lang="es-ES" dirty="0"/>
              <a:t>Archivo de la Transición, “Documentos de Plataforma de Convergencia Democrática”, </a:t>
            </a:r>
            <a:r>
              <a:rPr lang="es-ES" dirty="0">
                <a:hlinkClick r:id="rId3"/>
              </a:rPr>
              <a:t>https://archivodelatransicion.es/fondo-documental/organismos-unitarios/pag-doc-plataforma-de-convergencia-democratica</a:t>
            </a:r>
            <a:r>
              <a:rPr lang="es-ES" dirty="0"/>
              <a:t> </a:t>
            </a:r>
          </a:p>
          <a:p>
            <a:r>
              <a:rPr lang="es-ES" dirty="0"/>
              <a:t>Debate interno en el régimen. </a:t>
            </a:r>
          </a:p>
          <a:p>
            <a:pPr lvl="1"/>
            <a:r>
              <a:rPr lang="es-ES" dirty="0"/>
              <a:t>El empuje del movimiento obrero y los sucesos de la Revolución de los Claveles en Portugal aceleran el empuje de los sectores aperturistas del régimen para evitar una posible salida rupturista. </a:t>
            </a:r>
          </a:p>
          <a:p>
            <a:r>
              <a:rPr lang="es-ES" dirty="0"/>
              <a:t>Desenlace final: el empuje de la protesta obrera, las condenas internacionales ante los últimas ejecuciones del régimen, la incapacidad de atajar la “Marcha verde” y la desaparición física del dictador, precipitan los cambios políticos.</a:t>
            </a:r>
          </a:p>
          <a:p>
            <a:pPr lvl="1"/>
            <a:r>
              <a:rPr lang="es-ES" sz="1800" dirty="0" err="1"/>
              <a:t>Yucaan</a:t>
            </a:r>
            <a:r>
              <a:rPr lang="es-ES" sz="1800" dirty="0"/>
              <a:t> (30 de marzo de 2020) “Conflicto del Sáhara: La Marcha Verde”, </a:t>
            </a:r>
            <a:r>
              <a:rPr lang="es-ES" sz="1800" dirty="0">
                <a:hlinkClick r:id="rId4"/>
              </a:rPr>
              <a:t>https://www.youtube.com/watch?v=OqibCer6bJA</a:t>
            </a:r>
            <a:r>
              <a:rPr lang="es-ES" sz="1800" dirty="0"/>
              <a:t> </a:t>
            </a:r>
            <a:r>
              <a:rPr lang="es-ES" dirty="0"/>
              <a:t> </a:t>
            </a:r>
          </a:p>
        </p:txBody>
      </p:sp>
      <p:pic>
        <p:nvPicPr>
          <p:cNvPr id="5" name="Google Shape;84;p1">
            <a:extLst>
              <a:ext uri="{FF2B5EF4-FFF2-40B4-BE49-F238E27FC236}">
                <a16:creationId xmlns:a16="http://schemas.microsoft.com/office/drawing/2014/main" id="{E60FB581-8B6C-BEEB-C88A-82645BDE2306}"/>
              </a:ext>
            </a:extLst>
          </p:cNvPr>
          <p:cNvPicPr preferRelativeResize="0"/>
          <p:nvPr/>
        </p:nvPicPr>
        <p:blipFill>
          <a:blip r:embed="rId5">
            <a:alphaModFix/>
          </a:blip>
          <a:stretch>
            <a:fillRect/>
          </a:stretch>
        </p:blipFill>
        <p:spPr>
          <a:xfrm>
            <a:off x="10312791" y="6099048"/>
            <a:ext cx="1202475" cy="420875"/>
          </a:xfrm>
          <a:prstGeom prst="rect">
            <a:avLst/>
          </a:prstGeom>
          <a:noFill/>
          <a:ln>
            <a:noFill/>
          </a:ln>
        </p:spPr>
      </p:pic>
      <p:sp>
        <p:nvSpPr>
          <p:cNvPr id="4" name="CuadroTexto 3">
            <a:extLst>
              <a:ext uri="{FF2B5EF4-FFF2-40B4-BE49-F238E27FC236}">
                <a16:creationId xmlns:a16="http://schemas.microsoft.com/office/drawing/2014/main" id="{B58B3F53-6F9E-44FD-8B49-7EAAB5DA221B}"/>
              </a:ext>
            </a:extLst>
          </p:cNvPr>
          <p:cNvSpPr txBox="1"/>
          <p:nvPr/>
        </p:nvSpPr>
        <p:spPr>
          <a:xfrm>
            <a:off x="10463753" y="1941922"/>
            <a:ext cx="1728247" cy="3539430"/>
          </a:xfrm>
          <a:prstGeom prst="rect">
            <a:avLst/>
          </a:prstGeom>
          <a:noFill/>
        </p:spPr>
        <p:txBody>
          <a:bodyPr wrap="square" rtlCol="0">
            <a:spAutoFit/>
          </a:bodyPr>
          <a:lstStyle/>
          <a:p>
            <a:r>
              <a:rPr lang="es-ES" sz="1600" dirty="0"/>
              <a:t>¿Quién era?</a:t>
            </a:r>
          </a:p>
          <a:p>
            <a:endParaRPr lang="es-ES" sz="1600" dirty="0"/>
          </a:p>
          <a:p>
            <a:r>
              <a:rPr lang="es-ES" sz="1600" dirty="0"/>
              <a:t>Luis Carrero Blanco: </a:t>
            </a:r>
            <a:r>
              <a:rPr lang="es-ES" sz="1600" dirty="0">
                <a:hlinkClick r:id="rId6"/>
              </a:rPr>
              <a:t>https://es.wikipedia.org/wiki/Luis_Carrero_Blanco</a:t>
            </a:r>
            <a:r>
              <a:rPr lang="es-ES" sz="1600" dirty="0"/>
              <a:t> </a:t>
            </a:r>
          </a:p>
          <a:p>
            <a:endParaRPr lang="es-ES" sz="1600" dirty="0"/>
          </a:p>
          <a:p>
            <a:endParaRPr lang="es-ES" sz="1600" dirty="0"/>
          </a:p>
          <a:p>
            <a:r>
              <a:rPr lang="es-ES" sz="1600" dirty="0"/>
              <a:t>Carlos Arias Navarro: </a:t>
            </a:r>
            <a:r>
              <a:rPr lang="es-ES" sz="1600" dirty="0">
                <a:hlinkClick r:id="rId7"/>
              </a:rPr>
              <a:t>https://es.wikipedia.org/wiki/Carlos_Arias_Navarro</a:t>
            </a:r>
            <a:r>
              <a:rPr lang="es-ES" sz="1600" dirty="0"/>
              <a:t>  </a:t>
            </a:r>
          </a:p>
        </p:txBody>
      </p:sp>
    </p:spTree>
    <p:extLst>
      <p:ext uri="{BB962C8B-B14F-4D97-AF65-F5344CB8AC3E}">
        <p14:creationId xmlns:p14="http://schemas.microsoft.com/office/powerpoint/2010/main" val="4422253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B92BF3-54B3-430B-8C0C-593A48488613}"/>
              </a:ext>
            </a:extLst>
          </p:cNvPr>
          <p:cNvSpPr>
            <a:spLocks noGrp="1"/>
          </p:cNvSpPr>
          <p:nvPr>
            <p:ph type="title"/>
          </p:nvPr>
        </p:nvSpPr>
        <p:spPr>
          <a:xfrm>
            <a:off x="320511" y="286603"/>
            <a:ext cx="11698664" cy="1450757"/>
          </a:xfrm>
        </p:spPr>
        <p:txBody>
          <a:bodyPr/>
          <a:lstStyle/>
          <a:p>
            <a:r>
              <a:rPr lang="es-ES" dirty="0"/>
              <a:t>Operación Ogro: el asesinato de Carrero Blanco </a:t>
            </a:r>
          </a:p>
        </p:txBody>
      </p:sp>
      <p:pic>
        <p:nvPicPr>
          <p:cNvPr id="4" name="Marcador de contenido 3">
            <a:extLst>
              <a:ext uri="{FF2B5EF4-FFF2-40B4-BE49-F238E27FC236}">
                <a16:creationId xmlns:a16="http://schemas.microsoft.com/office/drawing/2014/main" id="{43393A71-36C6-4D43-9B93-08B2AF52C039}"/>
              </a:ext>
            </a:extLst>
          </p:cNvPr>
          <p:cNvPicPr>
            <a:picLocks noGrp="1" noChangeAspect="1"/>
          </p:cNvPicPr>
          <p:nvPr>
            <p:ph idx="1"/>
          </p:nvPr>
        </p:nvPicPr>
        <p:blipFill>
          <a:blip r:embed="rId2"/>
          <a:stretch>
            <a:fillRect/>
          </a:stretch>
        </p:blipFill>
        <p:spPr>
          <a:xfrm>
            <a:off x="6718349" y="2034426"/>
            <a:ext cx="5188146" cy="3420152"/>
          </a:xfrm>
          <a:prstGeom prst="rect">
            <a:avLst/>
          </a:prstGeom>
        </p:spPr>
      </p:pic>
      <p:sp>
        <p:nvSpPr>
          <p:cNvPr id="5" name="Rectángulo 4">
            <a:extLst>
              <a:ext uri="{FF2B5EF4-FFF2-40B4-BE49-F238E27FC236}">
                <a16:creationId xmlns:a16="http://schemas.microsoft.com/office/drawing/2014/main" id="{148C39CA-A11C-405A-A993-C5D518F90E02}"/>
              </a:ext>
            </a:extLst>
          </p:cNvPr>
          <p:cNvSpPr/>
          <p:nvPr/>
        </p:nvSpPr>
        <p:spPr>
          <a:xfrm>
            <a:off x="455629" y="2174842"/>
            <a:ext cx="6096000" cy="3139321"/>
          </a:xfrm>
          <a:prstGeom prst="rect">
            <a:avLst/>
          </a:prstGeom>
        </p:spPr>
        <p:txBody>
          <a:bodyPr>
            <a:spAutoFit/>
          </a:bodyPr>
          <a:lstStyle/>
          <a:p>
            <a:r>
              <a:rPr lang="es-ES" dirty="0"/>
              <a:t>Julen Agirre: Cómo y porqué ejecutamos a Carrero Blanco, Ruedo Ibérico, París. </a:t>
            </a:r>
            <a:r>
              <a:rPr lang="es-ES" dirty="0">
                <a:hlinkClick r:id="rId3"/>
              </a:rPr>
              <a:t>https://fdocuments.es/document/operacion-ogro-como-y-por-que-ejecutamos-a-carrero-blanco-julen-aguirre.html?page=1</a:t>
            </a:r>
            <a:r>
              <a:rPr lang="es-ES" dirty="0"/>
              <a:t>  </a:t>
            </a:r>
          </a:p>
          <a:p>
            <a:endParaRPr lang="es-ES" dirty="0"/>
          </a:p>
          <a:p>
            <a:r>
              <a:rPr lang="es-ES" dirty="0"/>
              <a:t>Jabiero7: “1973: Operación Ogro”, </a:t>
            </a:r>
            <a:r>
              <a:rPr lang="es-ES" dirty="0">
                <a:hlinkClick r:id="rId4"/>
              </a:rPr>
              <a:t>https://www.youtube.com/watch?v=-omR3MZy43g</a:t>
            </a:r>
            <a:r>
              <a:rPr lang="es-ES" dirty="0"/>
              <a:t>   </a:t>
            </a:r>
          </a:p>
          <a:p>
            <a:endParaRPr lang="es-ES" dirty="0"/>
          </a:p>
          <a:p>
            <a:r>
              <a:rPr lang="es-ES" dirty="0"/>
              <a:t>Cine e Historia (24 de enero de 2021): “Atentado de Carrero Blanco en "Operación Ogro" (</a:t>
            </a:r>
            <a:r>
              <a:rPr lang="es-ES" dirty="0" err="1"/>
              <a:t>Gillo</a:t>
            </a:r>
            <a:r>
              <a:rPr lang="es-ES" dirty="0"/>
              <a:t> </a:t>
            </a:r>
            <a:r>
              <a:rPr lang="es-ES" dirty="0" err="1"/>
              <a:t>Pontecorvo</a:t>
            </a:r>
            <a:r>
              <a:rPr lang="es-ES" dirty="0"/>
              <a:t>, 1979)”, </a:t>
            </a:r>
            <a:r>
              <a:rPr lang="es-ES" dirty="0">
                <a:hlinkClick r:id="rId5"/>
              </a:rPr>
              <a:t>https://www.youtube.com/watch?v=0vThsBQ1ZWI</a:t>
            </a:r>
            <a:r>
              <a:rPr lang="es-ES" dirty="0"/>
              <a:t>  </a:t>
            </a:r>
          </a:p>
        </p:txBody>
      </p:sp>
      <p:pic>
        <p:nvPicPr>
          <p:cNvPr id="6" name="Imagen 5">
            <a:extLst>
              <a:ext uri="{FF2B5EF4-FFF2-40B4-BE49-F238E27FC236}">
                <a16:creationId xmlns:a16="http://schemas.microsoft.com/office/drawing/2014/main" id="{603A1FE6-B7DC-4532-B907-40A3608D4D11}"/>
              </a:ext>
            </a:extLst>
          </p:cNvPr>
          <p:cNvPicPr>
            <a:picLocks noChangeAspect="1"/>
          </p:cNvPicPr>
          <p:nvPr/>
        </p:nvPicPr>
        <p:blipFill>
          <a:blip r:embed="rId6"/>
          <a:stretch>
            <a:fillRect/>
          </a:stretch>
        </p:blipFill>
        <p:spPr>
          <a:xfrm>
            <a:off x="10903429" y="6406703"/>
            <a:ext cx="1207113" cy="420660"/>
          </a:xfrm>
          <a:prstGeom prst="rect">
            <a:avLst/>
          </a:prstGeom>
        </p:spPr>
      </p:pic>
    </p:spTree>
    <p:extLst>
      <p:ext uri="{BB962C8B-B14F-4D97-AF65-F5344CB8AC3E}">
        <p14:creationId xmlns:p14="http://schemas.microsoft.com/office/powerpoint/2010/main" val="3891071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5D22C0-0D68-1C13-CBFD-CA800DDCC920}"/>
              </a:ext>
            </a:extLst>
          </p:cNvPr>
          <p:cNvSpPr>
            <a:spLocks noGrp="1"/>
          </p:cNvSpPr>
          <p:nvPr>
            <p:ph type="title"/>
          </p:nvPr>
        </p:nvSpPr>
        <p:spPr/>
        <p:txBody>
          <a:bodyPr/>
          <a:lstStyle/>
          <a:p>
            <a:pPr algn="ctr"/>
            <a:r>
              <a:rPr lang="es-ES" dirty="0"/>
              <a:t>Características básicas del régimen</a:t>
            </a:r>
          </a:p>
        </p:txBody>
      </p:sp>
      <p:graphicFrame>
        <p:nvGraphicFramePr>
          <p:cNvPr id="4" name="Marcador de contenido 3">
            <a:extLst>
              <a:ext uri="{FF2B5EF4-FFF2-40B4-BE49-F238E27FC236}">
                <a16:creationId xmlns:a16="http://schemas.microsoft.com/office/drawing/2014/main" id="{3892FF2C-2340-057B-C127-C792ED2B27FF}"/>
              </a:ext>
            </a:extLst>
          </p:cNvPr>
          <p:cNvGraphicFramePr>
            <a:graphicFrameLocks noGrp="1"/>
          </p:cNvGraphicFramePr>
          <p:nvPr>
            <p:ph idx="1"/>
            <p:extLst>
              <p:ext uri="{D42A27DB-BD31-4B8C-83A1-F6EECF244321}">
                <p14:modId xmlns:p14="http://schemas.microsoft.com/office/powerpoint/2010/main" val="543098413"/>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oogle Shape;84;p1">
            <a:extLst>
              <a:ext uri="{FF2B5EF4-FFF2-40B4-BE49-F238E27FC236}">
                <a16:creationId xmlns:a16="http://schemas.microsoft.com/office/drawing/2014/main" id="{8C59BEE1-663C-F2E8-3DE4-DE0EB17EFB38}"/>
              </a:ext>
            </a:extLst>
          </p:cNvPr>
          <p:cNvPicPr preferRelativeResize="0"/>
          <p:nvPr/>
        </p:nvPicPr>
        <p:blipFill>
          <a:blip r:embed="rId7">
            <a:alphaModFix/>
          </a:blip>
          <a:stretch>
            <a:fillRect/>
          </a:stretch>
        </p:blipFill>
        <p:spPr>
          <a:xfrm>
            <a:off x="10554125" y="6437125"/>
            <a:ext cx="1202475" cy="420875"/>
          </a:xfrm>
          <a:prstGeom prst="rect">
            <a:avLst/>
          </a:prstGeom>
          <a:noFill/>
          <a:ln>
            <a:noFill/>
          </a:ln>
        </p:spPr>
      </p:pic>
    </p:spTree>
    <p:extLst>
      <p:ext uri="{BB962C8B-B14F-4D97-AF65-F5344CB8AC3E}">
        <p14:creationId xmlns:p14="http://schemas.microsoft.com/office/powerpoint/2010/main" val="4114971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9625D6-4FCC-4270-A165-49559A317B5E}"/>
              </a:ext>
            </a:extLst>
          </p:cNvPr>
          <p:cNvSpPr>
            <a:spLocks noGrp="1"/>
          </p:cNvSpPr>
          <p:nvPr>
            <p:ph type="title"/>
          </p:nvPr>
        </p:nvSpPr>
        <p:spPr/>
        <p:txBody>
          <a:bodyPr/>
          <a:lstStyle/>
          <a:p>
            <a:r>
              <a:rPr lang="es-ES" dirty="0"/>
              <a:t>La crisis del Sáhara</a:t>
            </a:r>
          </a:p>
        </p:txBody>
      </p:sp>
      <p:sp>
        <p:nvSpPr>
          <p:cNvPr id="3" name="Marcador de contenido 2">
            <a:extLst>
              <a:ext uri="{FF2B5EF4-FFF2-40B4-BE49-F238E27FC236}">
                <a16:creationId xmlns:a16="http://schemas.microsoft.com/office/drawing/2014/main" id="{EF98BB96-A9A3-4EB7-B2D7-45CAEE308DE9}"/>
              </a:ext>
            </a:extLst>
          </p:cNvPr>
          <p:cNvSpPr>
            <a:spLocks noGrp="1"/>
          </p:cNvSpPr>
          <p:nvPr>
            <p:ph idx="1"/>
          </p:nvPr>
        </p:nvSpPr>
        <p:spPr>
          <a:xfrm>
            <a:off x="1097280" y="1845734"/>
            <a:ext cx="4568229" cy="4023360"/>
          </a:xfrm>
        </p:spPr>
        <p:txBody>
          <a:bodyPr/>
          <a:lstStyle/>
          <a:p>
            <a:r>
              <a:rPr lang="es-ES" dirty="0"/>
              <a:t>Memorias de pez (16 de noviembre de 2020), “La crisis de Sáhara Occidental en 8 minutos|. ¿Qué está pasando en el Sáhara Occidental?”, </a:t>
            </a:r>
            <a:r>
              <a:rPr lang="es-ES" dirty="0">
                <a:hlinkClick r:id="rId2"/>
              </a:rPr>
              <a:t>https://www.youtube.com/watch?v=a2Bb2aYqJgk</a:t>
            </a:r>
            <a:r>
              <a:rPr lang="es-ES" dirty="0"/>
              <a:t>  </a:t>
            </a:r>
          </a:p>
          <a:p>
            <a:endParaRPr lang="es-ES" dirty="0"/>
          </a:p>
        </p:txBody>
      </p:sp>
      <p:pic>
        <p:nvPicPr>
          <p:cNvPr id="4" name="Imagen 3">
            <a:extLst>
              <a:ext uri="{FF2B5EF4-FFF2-40B4-BE49-F238E27FC236}">
                <a16:creationId xmlns:a16="http://schemas.microsoft.com/office/drawing/2014/main" id="{4F81AB4A-BE1F-4BDA-B66C-68BE5F5E1451}"/>
              </a:ext>
            </a:extLst>
          </p:cNvPr>
          <p:cNvPicPr>
            <a:picLocks noChangeAspect="1"/>
          </p:cNvPicPr>
          <p:nvPr/>
        </p:nvPicPr>
        <p:blipFill>
          <a:blip r:embed="rId3"/>
          <a:stretch>
            <a:fillRect/>
          </a:stretch>
        </p:blipFill>
        <p:spPr>
          <a:xfrm>
            <a:off x="6169188" y="1734201"/>
            <a:ext cx="5611409" cy="3923470"/>
          </a:xfrm>
          <a:prstGeom prst="rect">
            <a:avLst/>
          </a:prstGeom>
        </p:spPr>
      </p:pic>
      <p:sp>
        <p:nvSpPr>
          <p:cNvPr id="5" name="Rectángulo 4">
            <a:extLst>
              <a:ext uri="{FF2B5EF4-FFF2-40B4-BE49-F238E27FC236}">
                <a16:creationId xmlns:a16="http://schemas.microsoft.com/office/drawing/2014/main" id="{1F931E6A-9875-47A1-AAC7-26097C47577D}"/>
              </a:ext>
            </a:extLst>
          </p:cNvPr>
          <p:cNvSpPr/>
          <p:nvPr/>
        </p:nvSpPr>
        <p:spPr>
          <a:xfrm>
            <a:off x="5871753" y="5657671"/>
            <a:ext cx="6096000" cy="415498"/>
          </a:xfrm>
          <a:prstGeom prst="rect">
            <a:avLst/>
          </a:prstGeom>
        </p:spPr>
        <p:txBody>
          <a:bodyPr>
            <a:spAutoFit/>
          </a:bodyPr>
          <a:lstStyle/>
          <a:p>
            <a:r>
              <a:rPr lang="es-ES" sz="1050" dirty="0"/>
              <a:t>Fuente: “Marcha Verde” De File:Grüner </a:t>
            </a:r>
            <a:r>
              <a:rPr lang="es-ES" sz="1050" dirty="0" err="1"/>
              <a:t>Marsch</a:t>
            </a:r>
            <a:r>
              <a:rPr lang="es-ES" sz="1050" dirty="0"/>
              <a:t> Karte.png : </a:t>
            </a:r>
            <a:r>
              <a:rPr lang="es-ES" sz="1050" dirty="0" err="1"/>
              <a:t>Lencermapa</a:t>
            </a:r>
            <a:r>
              <a:rPr lang="es-ES" sz="1050" dirty="0"/>
              <a:t> traducido: Ce Ele 415 - File:Grüner </a:t>
            </a:r>
            <a:r>
              <a:rPr lang="es-ES" sz="1050" dirty="0" err="1"/>
              <a:t>Marsch</a:t>
            </a:r>
            <a:r>
              <a:rPr lang="es-ES" sz="1050" dirty="0"/>
              <a:t> Karte.png, CC BY-SA 3.0, </a:t>
            </a:r>
            <a:r>
              <a:rPr lang="es-ES" sz="1050" dirty="0">
                <a:hlinkClick r:id="rId4"/>
              </a:rPr>
              <a:t>https://commons.wikimedia.org/w/index.php?curid=56834476</a:t>
            </a:r>
            <a:r>
              <a:rPr lang="es-ES" sz="1050" dirty="0"/>
              <a:t> </a:t>
            </a:r>
          </a:p>
        </p:txBody>
      </p:sp>
      <p:pic>
        <p:nvPicPr>
          <p:cNvPr id="6" name="Imagen 5">
            <a:extLst>
              <a:ext uri="{FF2B5EF4-FFF2-40B4-BE49-F238E27FC236}">
                <a16:creationId xmlns:a16="http://schemas.microsoft.com/office/drawing/2014/main" id="{9F7C701A-A8D0-4036-AB9A-B21048477888}"/>
              </a:ext>
            </a:extLst>
          </p:cNvPr>
          <p:cNvPicPr>
            <a:picLocks noChangeAspect="1"/>
          </p:cNvPicPr>
          <p:nvPr/>
        </p:nvPicPr>
        <p:blipFill>
          <a:blip r:embed="rId5"/>
          <a:stretch>
            <a:fillRect/>
          </a:stretch>
        </p:blipFill>
        <p:spPr>
          <a:xfrm>
            <a:off x="2068138" y="3496251"/>
            <a:ext cx="1664352" cy="2731245"/>
          </a:xfrm>
          <a:prstGeom prst="rect">
            <a:avLst/>
          </a:prstGeom>
        </p:spPr>
      </p:pic>
      <p:pic>
        <p:nvPicPr>
          <p:cNvPr id="7" name="Imagen 6">
            <a:extLst>
              <a:ext uri="{FF2B5EF4-FFF2-40B4-BE49-F238E27FC236}">
                <a16:creationId xmlns:a16="http://schemas.microsoft.com/office/drawing/2014/main" id="{FBA0CB64-65BA-473D-931C-5222AF9C4C01}"/>
              </a:ext>
            </a:extLst>
          </p:cNvPr>
          <p:cNvPicPr>
            <a:picLocks noChangeAspect="1"/>
          </p:cNvPicPr>
          <p:nvPr/>
        </p:nvPicPr>
        <p:blipFill>
          <a:blip r:embed="rId6"/>
          <a:stretch>
            <a:fillRect/>
          </a:stretch>
        </p:blipFill>
        <p:spPr>
          <a:xfrm>
            <a:off x="10894001" y="6437340"/>
            <a:ext cx="1207113" cy="420660"/>
          </a:xfrm>
          <a:prstGeom prst="rect">
            <a:avLst/>
          </a:prstGeom>
        </p:spPr>
      </p:pic>
    </p:spTree>
    <p:extLst>
      <p:ext uri="{BB962C8B-B14F-4D97-AF65-F5344CB8AC3E}">
        <p14:creationId xmlns:p14="http://schemas.microsoft.com/office/powerpoint/2010/main" val="2654988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9B4056F-1959-4627-A683-77F6C0603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Tabla&#10;&#10;Descripción generada automáticamente">
            <a:extLst>
              <a:ext uri="{FF2B5EF4-FFF2-40B4-BE49-F238E27FC236}">
                <a16:creationId xmlns:a16="http://schemas.microsoft.com/office/drawing/2014/main" id="{FF3E01CF-7CA6-56E1-74D4-3D28F20E3C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8437" y="164782"/>
            <a:ext cx="6122518" cy="4454132"/>
          </a:xfrm>
          <a:prstGeom prst="rect">
            <a:avLst/>
          </a:prstGeom>
        </p:spPr>
      </p:pic>
      <p:sp>
        <p:nvSpPr>
          <p:cNvPr id="29" name="Rectangle 28">
            <a:extLst>
              <a:ext uri="{FF2B5EF4-FFF2-40B4-BE49-F238E27FC236}">
                <a16:creationId xmlns:a16="http://schemas.microsoft.com/office/drawing/2014/main" id="{D8D7349B-C9FA-4FCE-A1FF-948F460A3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554906"/>
            <a:ext cx="12188952" cy="23030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B8B21B73-B206-4F15-FC85-CC8C3A413C5C}"/>
              </a:ext>
            </a:extLst>
          </p:cNvPr>
          <p:cNvSpPr>
            <a:spLocks noGrp="1"/>
          </p:cNvSpPr>
          <p:nvPr>
            <p:ph type="title"/>
          </p:nvPr>
        </p:nvSpPr>
        <p:spPr>
          <a:xfrm>
            <a:off x="633998" y="4905301"/>
            <a:ext cx="4988879" cy="1554485"/>
          </a:xfrm>
        </p:spPr>
        <p:txBody>
          <a:bodyPr vert="horz" lIns="91440" tIns="45720" rIns="91440" bIns="45720" rtlCol="0" anchor="ctr">
            <a:normAutofit/>
          </a:bodyPr>
          <a:lstStyle/>
          <a:p>
            <a:pPr algn="r"/>
            <a:r>
              <a:rPr lang="en-US" sz="3700" dirty="0">
                <a:solidFill>
                  <a:srgbClr val="FFFFFF"/>
                </a:solidFill>
              </a:rPr>
              <a:t>El </a:t>
            </a:r>
            <a:r>
              <a:rPr lang="en-US" sz="3700" dirty="0" err="1">
                <a:solidFill>
                  <a:srgbClr val="FFFFFF"/>
                </a:solidFill>
              </a:rPr>
              <a:t>empuje</a:t>
            </a:r>
            <a:r>
              <a:rPr lang="en-US" sz="3700" dirty="0">
                <a:solidFill>
                  <a:srgbClr val="FFFFFF"/>
                </a:solidFill>
              </a:rPr>
              <a:t> del </a:t>
            </a:r>
            <a:r>
              <a:rPr lang="en-US" sz="3700" dirty="0" err="1">
                <a:solidFill>
                  <a:srgbClr val="FFFFFF"/>
                </a:solidFill>
              </a:rPr>
              <a:t>movimiento</a:t>
            </a:r>
            <a:r>
              <a:rPr lang="en-US" sz="3700" dirty="0">
                <a:solidFill>
                  <a:srgbClr val="FFFFFF"/>
                </a:solidFill>
              </a:rPr>
              <a:t> </a:t>
            </a:r>
            <a:r>
              <a:rPr lang="en-US" sz="3700" dirty="0" err="1">
                <a:solidFill>
                  <a:srgbClr val="FFFFFF"/>
                </a:solidFill>
              </a:rPr>
              <a:t>obrero</a:t>
            </a:r>
            <a:r>
              <a:rPr lang="en-US" sz="3700" dirty="0">
                <a:solidFill>
                  <a:srgbClr val="FFFFFF"/>
                </a:solidFill>
              </a:rPr>
              <a:t> </a:t>
            </a:r>
            <a:r>
              <a:rPr lang="en-US" sz="3700" dirty="0" err="1">
                <a:solidFill>
                  <a:srgbClr val="FFFFFF"/>
                </a:solidFill>
              </a:rPr>
              <a:t>en</a:t>
            </a:r>
            <a:r>
              <a:rPr lang="en-US" sz="3700" dirty="0">
                <a:solidFill>
                  <a:srgbClr val="FFFFFF"/>
                </a:solidFill>
              </a:rPr>
              <a:t> </a:t>
            </a:r>
            <a:r>
              <a:rPr lang="en-US" sz="3700" dirty="0" err="1">
                <a:solidFill>
                  <a:srgbClr val="FFFFFF"/>
                </a:solidFill>
              </a:rPr>
              <a:t>el</a:t>
            </a:r>
            <a:r>
              <a:rPr lang="en-US" sz="3700" dirty="0">
                <a:solidFill>
                  <a:srgbClr val="FFFFFF"/>
                </a:solidFill>
              </a:rPr>
              <a:t> </a:t>
            </a:r>
            <a:r>
              <a:rPr lang="en-US" sz="3700" dirty="0" err="1">
                <a:solidFill>
                  <a:srgbClr val="FFFFFF"/>
                </a:solidFill>
              </a:rPr>
              <a:t>cambio</a:t>
            </a:r>
            <a:r>
              <a:rPr lang="en-US" sz="3700" dirty="0">
                <a:solidFill>
                  <a:srgbClr val="FFFFFF"/>
                </a:solidFill>
              </a:rPr>
              <a:t> </a:t>
            </a:r>
            <a:r>
              <a:rPr lang="en-US" sz="3700" dirty="0" err="1">
                <a:solidFill>
                  <a:srgbClr val="FFFFFF"/>
                </a:solidFill>
              </a:rPr>
              <a:t>político</a:t>
            </a:r>
            <a:r>
              <a:rPr lang="en-US" sz="3700" dirty="0">
                <a:solidFill>
                  <a:srgbClr val="FFFFFF"/>
                </a:solidFill>
              </a:rPr>
              <a:t>. </a:t>
            </a:r>
            <a:r>
              <a:rPr lang="en-US" sz="3700" dirty="0" err="1">
                <a:solidFill>
                  <a:srgbClr val="FFFFFF"/>
                </a:solidFill>
              </a:rPr>
              <a:t>Unos</a:t>
            </a:r>
            <a:r>
              <a:rPr lang="en-US" sz="3700" dirty="0">
                <a:solidFill>
                  <a:srgbClr val="FFFFFF"/>
                </a:solidFill>
              </a:rPr>
              <a:t> </a:t>
            </a:r>
            <a:r>
              <a:rPr lang="en-US" sz="3700" dirty="0" err="1">
                <a:solidFill>
                  <a:srgbClr val="FFFFFF"/>
                </a:solidFill>
              </a:rPr>
              <a:t>datos</a:t>
            </a:r>
            <a:endParaRPr lang="en-US" sz="3700" dirty="0">
              <a:solidFill>
                <a:srgbClr val="FFFFFF"/>
              </a:solidFill>
            </a:endParaRPr>
          </a:p>
        </p:txBody>
      </p:sp>
      <p:sp>
        <p:nvSpPr>
          <p:cNvPr id="31" name="Rectangle 30">
            <a:extLst>
              <a:ext uri="{FF2B5EF4-FFF2-40B4-BE49-F238E27FC236}">
                <a16:creationId xmlns:a16="http://schemas.microsoft.com/office/drawing/2014/main" id="{4AF746F9-E85F-4BED-9D7E-562262E8B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55490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55646586-8E5D-4A2B-BDA9-01CE28AC8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0770" y="5247564"/>
            <a:ext cx="0" cy="873457"/>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449D387B-D271-A6BF-4B87-5099C61ABF2C}"/>
              </a:ext>
            </a:extLst>
          </p:cNvPr>
          <p:cNvSpPr txBox="1"/>
          <p:nvPr/>
        </p:nvSpPr>
        <p:spPr>
          <a:xfrm>
            <a:off x="6064301" y="4905300"/>
            <a:ext cx="5493699" cy="1554485"/>
          </a:xfrm>
          <a:prstGeom prst="rect">
            <a:avLst/>
          </a:prstGeom>
        </p:spPr>
        <p:txBody>
          <a:bodyPr vert="horz" lIns="0" tIns="45720" rIns="0" bIns="45720" rtlCol="0" anchor="ctr">
            <a:normAutofit/>
          </a:bodyPr>
          <a:lstStyle/>
          <a:p>
            <a:pPr defTabSz="914400">
              <a:lnSpc>
                <a:spcPct val="90000"/>
              </a:lnSpc>
              <a:spcAft>
                <a:spcPts val="600"/>
              </a:spcAft>
              <a:buClr>
                <a:schemeClr val="accent1"/>
              </a:buClr>
              <a:buFont typeface="Calibri" panose="020F0502020204030204" pitchFamily="34" charset="0"/>
            </a:pPr>
            <a:r>
              <a:rPr lang="es-ES" dirty="0">
                <a:solidFill>
                  <a:schemeClr val="bg1"/>
                </a:solidFill>
              </a:rPr>
              <a:t>120 años del 1º de Mayo: (1939-1975) La dictadura de Franco: </a:t>
            </a:r>
            <a:r>
              <a:rPr lang="es-ES" dirty="0">
                <a:solidFill>
                  <a:schemeClr val="bg1"/>
                </a:solidFill>
                <a:hlinkClick r:id="rId3">
                  <a:extLst>
                    <a:ext uri="{A12FA001-AC4F-418D-AE19-62706E023703}">
                      <ahyp:hlinkClr xmlns:ahyp="http://schemas.microsoft.com/office/drawing/2018/hyperlinkcolor" val="tx"/>
                    </a:ext>
                  </a:extLst>
                </a:hlinkClick>
              </a:rPr>
              <a:t>https://120añosdel1demayo.es/3d-flip-book/la-dictadura-de-franco/</a:t>
            </a:r>
            <a:r>
              <a:rPr lang="es-ES" dirty="0">
                <a:solidFill>
                  <a:schemeClr val="bg1"/>
                </a:solidFill>
              </a:rPr>
              <a:t> </a:t>
            </a:r>
            <a:endParaRPr lang="en-US" dirty="0">
              <a:solidFill>
                <a:schemeClr val="bg1"/>
              </a:solidFill>
            </a:endParaRPr>
          </a:p>
        </p:txBody>
      </p:sp>
      <p:pic>
        <p:nvPicPr>
          <p:cNvPr id="19" name="Google Shape;84;p1">
            <a:extLst>
              <a:ext uri="{FF2B5EF4-FFF2-40B4-BE49-F238E27FC236}">
                <a16:creationId xmlns:a16="http://schemas.microsoft.com/office/drawing/2014/main" id="{3E28B0DF-73C1-E20D-CE13-BC832AE78559}"/>
              </a:ext>
            </a:extLst>
          </p:cNvPr>
          <p:cNvPicPr preferRelativeResize="0"/>
          <p:nvPr/>
        </p:nvPicPr>
        <p:blipFill>
          <a:blip r:embed="rId4">
            <a:alphaModFix/>
          </a:blip>
          <a:stretch>
            <a:fillRect/>
          </a:stretch>
        </p:blipFill>
        <p:spPr>
          <a:xfrm>
            <a:off x="10956762" y="6369881"/>
            <a:ext cx="1202475" cy="420875"/>
          </a:xfrm>
          <a:prstGeom prst="rect">
            <a:avLst/>
          </a:prstGeom>
          <a:noFill/>
          <a:ln>
            <a:noFill/>
          </a:ln>
        </p:spPr>
      </p:pic>
    </p:spTree>
    <p:extLst>
      <p:ext uri="{BB962C8B-B14F-4D97-AF65-F5344CB8AC3E}">
        <p14:creationId xmlns:p14="http://schemas.microsoft.com/office/powerpoint/2010/main" val="42785087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0C388675-0D66-4836-B8BA-3508611776C6}"/>
              </a:ext>
            </a:extLst>
          </p:cNvPr>
          <p:cNvSpPr>
            <a:spLocks noGrp="1"/>
          </p:cNvSpPr>
          <p:nvPr>
            <p:ph idx="1"/>
          </p:nvPr>
        </p:nvSpPr>
        <p:spPr>
          <a:xfrm>
            <a:off x="640080" y="2872899"/>
            <a:ext cx="4243589" cy="3153091"/>
          </a:xfrm>
        </p:spPr>
        <p:txBody>
          <a:bodyPr>
            <a:normAutofit fontScale="92500" lnSpcReduction="10000"/>
          </a:bodyPr>
          <a:lstStyle/>
          <a:p>
            <a:r>
              <a:rPr lang="es-ES" sz="2000" dirty="0" err="1"/>
              <a:t>RTVE.Play</a:t>
            </a:r>
            <a:r>
              <a:rPr lang="es-ES" sz="2000" dirty="0"/>
              <a:t> (20 de noviembre de 1975): “Españoles… Franco ha muerto”, </a:t>
            </a:r>
            <a:r>
              <a:rPr lang="es-ES" sz="2000" dirty="0">
                <a:hlinkClick r:id="rId2"/>
              </a:rPr>
              <a:t>https://www.rtve.es/play/videos/fue-noticia-en-el-archivo-de-rtve/espanoles-franco-muerto/336266/</a:t>
            </a:r>
            <a:r>
              <a:rPr lang="es-ES" sz="2000" dirty="0"/>
              <a:t> </a:t>
            </a:r>
          </a:p>
          <a:p>
            <a:r>
              <a:rPr lang="es-ES" sz="2000" dirty="0"/>
              <a:t>65ymás (24 de octubre de 2019): “Así contaron la muerte de Franco los periódicos de todo el mundo”, </a:t>
            </a:r>
            <a:r>
              <a:rPr lang="es-ES" sz="2000" i="1" dirty="0"/>
              <a:t>65ymás</a:t>
            </a:r>
            <a:r>
              <a:rPr lang="es-ES" sz="2000" dirty="0"/>
              <a:t>, </a:t>
            </a:r>
            <a:r>
              <a:rPr lang="es-ES" sz="2000" dirty="0">
                <a:hlinkClick r:id="rId3"/>
              </a:rPr>
              <a:t>https://www.65ymas.com/sociedad/contaron-muerte-franco-periodicos-mundo_9703_102.html</a:t>
            </a:r>
            <a:r>
              <a:rPr lang="es-ES" sz="2000" dirty="0"/>
              <a:t>  </a:t>
            </a:r>
          </a:p>
          <a:p>
            <a:endParaRPr lang="es-ES" sz="2200" dirty="0"/>
          </a:p>
        </p:txBody>
      </p:sp>
      <p:pic>
        <p:nvPicPr>
          <p:cNvPr id="4" name="Imagen 3">
            <a:extLst>
              <a:ext uri="{FF2B5EF4-FFF2-40B4-BE49-F238E27FC236}">
                <a16:creationId xmlns:a16="http://schemas.microsoft.com/office/drawing/2014/main" id="{14E76B7A-8068-4844-A68C-812EACD5B74F}"/>
              </a:ext>
            </a:extLst>
          </p:cNvPr>
          <p:cNvPicPr>
            <a:picLocks noChangeAspect="1"/>
          </p:cNvPicPr>
          <p:nvPr/>
        </p:nvPicPr>
        <p:blipFill rotWithShape="1">
          <a:blip r:embed="rId4"/>
          <a:srcRect l="16888" r="8888"/>
          <a:stretch/>
        </p:blipFill>
        <p:spPr>
          <a:xfrm>
            <a:off x="5310177" y="226254"/>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Imagen 4">
            <a:extLst>
              <a:ext uri="{FF2B5EF4-FFF2-40B4-BE49-F238E27FC236}">
                <a16:creationId xmlns:a16="http://schemas.microsoft.com/office/drawing/2014/main" id="{E23AB641-C6B5-41FD-B40A-BDF6520D7BD0}"/>
              </a:ext>
            </a:extLst>
          </p:cNvPr>
          <p:cNvPicPr>
            <a:picLocks noChangeAspect="1"/>
          </p:cNvPicPr>
          <p:nvPr/>
        </p:nvPicPr>
        <p:blipFill>
          <a:blip r:embed="rId5"/>
          <a:stretch>
            <a:fillRect/>
          </a:stretch>
        </p:blipFill>
        <p:spPr>
          <a:xfrm>
            <a:off x="10549078" y="6293226"/>
            <a:ext cx="1201016" cy="420660"/>
          </a:xfrm>
          <a:prstGeom prst="rect">
            <a:avLst/>
          </a:prstGeom>
        </p:spPr>
      </p:pic>
      <p:sp>
        <p:nvSpPr>
          <p:cNvPr id="8" name="Título 1">
            <a:extLst>
              <a:ext uri="{FF2B5EF4-FFF2-40B4-BE49-F238E27FC236}">
                <a16:creationId xmlns:a16="http://schemas.microsoft.com/office/drawing/2014/main" id="{FA6FF17E-365E-49AA-0602-B6E34B808993}"/>
              </a:ext>
            </a:extLst>
          </p:cNvPr>
          <p:cNvSpPr>
            <a:spLocks noGrp="1"/>
          </p:cNvSpPr>
          <p:nvPr>
            <p:ph type="title"/>
          </p:nvPr>
        </p:nvSpPr>
        <p:spPr>
          <a:xfrm>
            <a:off x="530942" y="1032509"/>
            <a:ext cx="3749194" cy="1554485"/>
          </a:xfrm>
        </p:spPr>
        <p:txBody>
          <a:bodyPr vert="horz" lIns="91440" tIns="45720" rIns="91440" bIns="45720" rtlCol="0" anchor="ctr">
            <a:normAutofit/>
          </a:bodyPr>
          <a:lstStyle/>
          <a:p>
            <a:pPr algn="r"/>
            <a:r>
              <a:rPr lang="en-US" sz="3700" dirty="0"/>
              <a:t>El </a:t>
            </a:r>
            <a:r>
              <a:rPr lang="en-US" sz="3700" dirty="0" err="1"/>
              <a:t>icono</a:t>
            </a:r>
            <a:r>
              <a:rPr lang="en-US" sz="3700" dirty="0"/>
              <a:t> del fin del </a:t>
            </a:r>
            <a:r>
              <a:rPr lang="en-US" sz="3700" dirty="0" err="1"/>
              <a:t>régimen</a:t>
            </a:r>
            <a:endParaRPr lang="en-US" sz="3700" dirty="0"/>
          </a:p>
        </p:txBody>
      </p:sp>
      <p:sp>
        <p:nvSpPr>
          <p:cNvPr id="2" name="Rectángulo 1">
            <a:extLst>
              <a:ext uri="{FF2B5EF4-FFF2-40B4-BE49-F238E27FC236}">
                <a16:creationId xmlns:a16="http://schemas.microsoft.com/office/drawing/2014/main" id="{2946FA02-A821-450C-A64E-DA51214B7850}"/>
              </a:ext>
            </a:extLst>
          </p:cNvPr>
          <p:cNvSpPr/>
          <p:nvPr/>
        </p:nvSpPr>
        <p:spPr>
          <a:xfrm>
            <a:off x="229385" y="6067555"/>
            <a:ext cx="6096000" cy="646331"/>
          </a:xfrm>
          <a:prstGeom prst="rect">
            <a:avLst/>
          </a:prstGeom>
        </p:spPr>
        <p:txBody>
          <a:bodyPr>
            <a:spAutoFit/>
          </a:bodyPr>
          <a:lstStyle/>
          <a:p>
            <a:r>
              <a:rPr lang="es-ES" dirty="0"/>
              <a:t>Resumen de la evolución política del Franquismo:</a:t>
            </a:r>
            <a:br>
              <a:rPr lang="es-ES" dirty="0"/>
            </a:br>
            <a:r>
              <a:rPr lang="es-ES" dirty="0">
                <a:hlinkClick r:id="rId6"/>
              </a:rPr>
              <a:t>https://www.youtube.com/watch?v=BCrCOFBOM1M</a:t>
            </a:r>
            <a:r>
              <a:rPr lang="es-ES" dirty="0"/>
              <a:t>   </a:t>
            </a:r>
          </a:p>
        </p:txBody>
      </p:sp>
    </p:spTree>
    <p:extLst>
      <p:ext uri="{BB962C8B-B14F-4D97-AF65-F5344CB8AC3E}">
        <p14:creationId xmlns:p14="http://schemas.microsoft.com/office/powerpoint/2010/main" val="1904571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D5EAB5B-DB29-48AA-B103-C2C6F893CD6F}"/>
              </a:ext>
            </a:extLst>
          </p:cNvPr>
          <p:cNvSpPr>
            <a:spLocks noGrp="1"/>
          </p:cNvSpPr>
          <p:nvPr>
            <p:ph type="title"/>
          </p:nvPr>
        </p:nvSpPr>
        <p:spPr>
          <a:xfrm>
            <a:off x="965030" y="963997"/>
            <a:ext cx="3254691" cy="4938361"/>
          </a:xfrm>
        </p:spPr>
        <p:txBody>
          <a:bodyPr anchor="ctr">
            <a:normAutofit/>
          </a:bodyPr>
          <a:lstStyle/>
          <a:p>
            <a:pPr algn="r"/>
            <a:r>
              <a:rPr lang="es-ES" sz="4400" dirty="0"/>
              <a:t>Referencias bibliográficas</a:t>
            </a:r>
          </a:p>
        </p:txBody>
      </p:sp>
      <p:cxnSp>
        <p:nvCxnSpPr>
          <p:cNvPr id="13" name="Straight Connector 12">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44769431-0C37-4D30-BFA3-A7566211021F}"/>
              </a:ext>
            </a:extLst>
          </p:cNvPr>
          <p:cNvSpPr>
            <a:spLocks noGrp="1"/>
          </p:cNvSpPr>
          <p:nvPr>
            <p:ph idx="1"/>
          </p:nvPr>
        </p:nvSpPr>
        <p:spPr>
          <a:xfrm>
            <a:off x="4904732" y="727167"/>
            <a:ext cx="6135097" cy="5582318"/>
          </a:xfrm>
        </p:spPr>
        <p:txBody>
          <a:bodyPr anchor="ctr">
            <a:normAutofit fontScale="92500" lnSpcReduction="20000"/>
          </a:bodyPr>
          <a:lstStyle/>
          <a:p>
            <a:endParaRPr lang="es-ES" sz="1100" dirty="0">
              <a:latin typeface="+mj-lt"/>
            </a:endParaRPr>
          </a:p>
          <a:p>
            <a:r>
              <a:rPr lang="es-ES" sz="1100" dirty="0">
                <a:solidFill>
                  <a:schemeClr val="tx1"/>
                </a:solidFill>
                <a:latin typeface="+mj-lt"/>
              </a:rPr>
              <a:t>Aróstegui, Julio (coord.) (2012), </a:t>
            </a:r>
            <a:r>
              <a:rPr lang="es-ES" sz="1100" i="1" dirty="0">
                <a:solidFill>
                  <a:schemeClr val="tx1"/>
                </a:solidFill>
                <a:latin typeface="+mj-lt"/>
              </a:rPr>
              <a:t>La represión como sistema. </a:t>
            </a:r>
            <a:r>
              <a:rPr lang="es-ES" sz="1100" dirty="0">
                <a:solidFill>
                  <a:schemeClr val="tx1"/>
                </a:solidFill>
                <a:latin typeface="+mj-lt"/>
              </a:rPr>
              <a:t>Madrid, Flor del Viento. </a:t>
            </a:r>
          </a:p>
          <a:p>
            <a:r>
              <a:rPr lang="es-ES" sz="1100" dirty="0">
                <a:solidFill>
                  <a:schemeClr val="tx1"/>
                </a:solidFill>
                <a:latin typeface="+mj-lt"/>
              </a:rPr>
              <a:t>Casanova, Iker (2007), </a:t>
            </a:r>
            <a:r>
              <a:rPr lang="es-ES" sz="1100" i="1" dirty="0">
                <a:solidFill>
                  <a:schemeClr val="tx1"/>
                </a:solidFill>
                <a:latin typeface="+mj-lt"/>
              </a:rPr>
              <a:t>ETA 1958-2008. Medio siglo de historia</a:t>
            </a:r>
            <a:r>
              <a:rPr lang="es-ES" sz="1100" dirty="0">
                <a:solidFill>
                  <a:schemeClr val="tx1"/>
                </a:solidFill>
                <a:latin typeface="+mj-lt"/>
              </a:rPr>
              <a:t>, Bilbao, Txalaparta.</a:t>
            </a:r>
          </a:p>
          <a:p>
            <a:r>
              <a:rPr lang="es-ES" sz="1100" dirty="0">
                <a:solidFill>
                  <a:schemeClr val="tx1"/>
                </a:solidFill>
                <a:latin typeface="+mj-lt"/>
              </a:rPr>
              <a:t>del Río Lafuente, Isabel (2016), “Cultura y paisaje en la política turística del primer franquismo (1939-1956)”. </a:t>
            </a:r>
            <a:r>
              <a:rPr lang="es-ES" sz="1100" i="1" dirty="0">
                <a:solidFill>
                  <a:schemeClr val="tx1"/>
                </a:solidFill>
                <a:latin typeface="+mj-lt"/>
              </a:rPr>
              <a:t>Estudios Geográficos</a:t>
            </a:r>
            <a:r>
              <a:rPr lang="es-ES" sz="1100" dirty="0">
                <a:solidFill>
                  <a:schemeClr val="tx1"/>
                </a:solidFill>
                <a:latin typeface="+mj-lt"/>
              </a:rPr>
              <a:t>, </a:t>
            </a:r>
            <a:r>
              <a:rPr lang="es-ES" sz="1100" i="1" dirty="0">
                <a:solidFill>
                  <a:schemeClr val="tx1"/>
                </a:solidFill>
                <a:latin typeface="+mj-lt"/>
              </a:rPr>
              <a:t>77</a:t>
            </a:r>
            <a:r>
              <a:rPr lang="es-ES" sz="1100" dirty="0">
                <a:solidFill>
                  <a:schemeClr val="tx1"/>
                </a:solidFill>
                <a:latin typeface="+mj-lt"/>
              </a:rPr>
              <a:t>(281), 443–467. </a:t>
            </a:r>
            <a:r>
              <a:rPr lang="es-ES" sz="1100" dirty="0">
                <a:solidFill>
                  <a:schemeClr val="accent2"/>
                </a:solidFill>
                <a:latin typeface="+mj-lt"/>
                <a:hlinkClick r:id="rId2">
                  <a:extLst>
                    <a:ext uri="{A12FA001-AC4F-418D-AE19-62706E023703}">
                      <ahyp:hlinkClr xmlns:ahyp="http://schemas.microsoft.com/office/drawing/2018/hyperlinkcolor" val="tx"/>
                    </a:ext>
                  </a:extLst>
                </a:hlinkClick>
              </a:rPr>
              <a:t>https://doi.org/10.3989/estgeogr.201614</a:t>
            </a:r>
            <a:r>
              <a:rPr lang="es-ES" sz="1100" dirty="0">
                <a:solidFill>
                  <a:schemeClr val="accent2"/>
                </a:solidFill>
                <a:latin typeface="+mj-lt"/>
              </a:rPr>
              <a:t> </a:t>
            </a:r>
          </a:p>
          <a:p>
            <a:r>
              <a:rPr lang="es-ES" sz="1100" dirty="0">
                <a:solidFill>
                  <a:schemeClr val="tx1"/>
                </a:solidFill>
                <a:latin typeface="+mj-lt"/>
              </a:rPr>
              <a:t>Domènech, Xavier (2012), “La clase obrera bajo el franquismo. Aproximación a sus elementos formativos”, Ayer, 85 (1): 201-225, </a:t>
            </a:r>
            <a:r>
              <a:rPr lang="es-ES" sz="1100" dirty="0">
                <a:solidFill>
                  <a:schemeClr val="accent1">
                    <a:lumMod val="75000"/>
                  </a:schemeClr>
                </a:solidFill>
                <a:latin typeface="+mj-lt"/>
                <a:hlinkClick r:id="rId3">
                  <a:extLst>
                    <a:ext uri="{A12FA001-AC4F-418D-AE19-62706E023703}">
                      <ahyp:hlinkClr xmlns:ahyp="http://schemas.microsoft.com/office/drawing/2018/hyperlinkcolor" val="tx"/>
                    </a:ext>
                  </a:extLst>
                </a:hlinkClick>
              </a:rPr>
              <a:t>https://revistaayer.com/sites/default/files/articulos/85-8-ayer_85_HistoriaContemporaneaAndalucia_pena_lemus_0.pdf</a:t>
            </a:r>
            <a:r>
              <a:rPr lang="es-ES" sz="1100" dirty="0">
                <a:solidFill>
                  <a:schemeClr val="accent1">
                    <a:lumMod val="75000"/>
                  </a:schemeClr>
                </a:solidFill>
                <a:latin typeface="+mj-lt"/>
              </a:rPr>
              <a:t>  </a:t>
            </a:r>
            <a:endParaRPr lang="es-ES" sz="1100" dirty="0">
              <a:latin typeface="+mj-lt"/>
            </a:endParaRPr>
          </a:p>
          <a:p>
            <a:r>
              <a:rPr lang="es-ES" sz="1100" dirty="0" err="1">
                <a:solidFill>
                  <a:schemeClr val="tx1"/>
                </a:solidFill>
                <a:latin typeface="+mj-lt"/>
              </a:rPr>
              <a:t>Egido</a:t>
            </a:r>
            <a:r>
              <a:rPr lang="es-ES" sz="1100" dirty="0">
                <a:solidFill>
                  <a:schemeClr val="tx1"/>
                </a:solidFill>
                <a:latin typeface="+mj-lt"/>
              </a:rPr>
              <a:t>, Ángeles; </a:t>
            </a:r>
            <a:r>
              <a:rPr lang="es-ES" sz="1100" dirty="0" err="1">
                <a:solidFill>
                  <a:schemeClr val="tx1"/>
                </a:solidFill>
                <a:latin typeface="+mj-lt"/>
              </a:rPr>
              <a:t>Eiroa</a:t>
            </a:r>
            <a:r>
              <a:rPr lang="es-ES" sz="1100" dirty="0">
                <a:solidFill>
                  <a:schemeClr val="tx1"/>
                </a:solidFill>
                <a:latin typeface="+mj-lt"/>
              </a:rPr>
              <a:t>, Matilde; Lemus, Encarna y Santiago, </a:t>
            </a:r>
            <a:r>
              <a:rPr lang="es-ES" sz="1100" dirty="0" err="1">
                <a:solidFill>
                  <a:schemeClr val="tx1"/>
                </a:solidFill>
                <a:latin typeface="+mj-lt"/>
              </a:rPr>
              <a:t>Marifé</a:t>
            </a:r>
            <a:r>
              <a:rPr lang="es-ES" sz="1100" dirty="0">
                <a:solidFill>
                  <a:schemeClr val="tx1"/>
                </a:solidFill>
                <a:latin typeface="+mj-lt"/>
              </a:rPr>
              <a:t> (</a:t>
            </a:r>
            <a:r>
              <a:rPr lang="es-ES" sz="1100" dirty="0" err="1">
                <a:solidFill>
                  <a:schemeClr val="tx1"/>
                </a:solidFill>
                <a:latin typeface="+mj-lt"/>
              </a:rPr>
              <a:t>dirs</a:t>
            </a:r>
            <a:r>
              <a:rPr lang="es-ES" sz="1100" dirty="0">
                <a:solidFill>
                  <a:schemeClr val="tx1"/>
                </a:solidFill>
                <a:latin typeface="+mj-lt"/>
              </a:rPr>
              <a:t>.), </a:t>
            </a:r>
            <a:r>
              <a:rPr lang="es-ES" sz="1100" i="1" dirty="0">
                <a:solidFill>
                  <a:schemeClr val="tx1"/>
                </a:solidFill>
                <a:latin typeface="+mj-lt"/>
              </a:rPr>
              <a:t>Mujeres en el exilio republicano de 1939. Homenaje a Josefina Cuesta, </a:t>
            </a:r>
            <a:r>
              <a:rPr lang="es-ES" sz="1100" dirty="0">
                <a:solidFill>
                  <a:schemeClr val="tx1"/>
                </a:solidFill>
                <a:latin typeface="+mj-lt"/>
              </a:rPr>
              <a:t>Madrid, </a:t>
            </a:r>
            <a:r>
              <a:rPr lang="es-ES" sz="1100" dirty="0" err="1">
                <a:solidFill>
                  <a:schemeClr val="tx1"/>
                </a:solidFill>
                <a:latin typeface="+mj-lt"/>
              </a:rPr>
              <a:t>Mº</a:t>
            </a:r>
            <a:r>
              <a:rPr lang="es-ES" sz="1100" dirty="0">
                <a:solidFill>
                  <a:schemeClr val="tx1"/>
                </a:solidFill>
                <a:latin typeface="+mj-lt"/>
              </a:rPr>
              <a:t> de la Presidencia, de las Relaciones con las Cortes y de Memoria Democrática </a:t>
            </a:r>
            <a:r>
              <a:rPr lang="es-ES" sz="1100" dirty="0">
                <a:solidFill>
                  <a:schemeClr val="accent2"/>
                </a:solidFill>
                <a:latin typeface="+mj-lt"/>
                <a:hlinkClick r:id="rId4">
                  <a:extLst>
                    <a:ext uri="{A12FA001-AC4F-418D-AE19-62706E023703}">
                      <ahyp:hlinkClr xmlns:ahyp="http://schemas.microsoft.com/office/drawing/2018/hyperlinkcolor" val="tx"/>
                    </a:ext>
                  </a:extLst>
                </a:hlinkClick>
              </a:rPr>
              <a:t>https://www.mpr.gob.es/servicios/publicaciones/Documents/MujeresExilioRep.pdf</a:t>
            </a:r>
            <a:r>
              <a:rPr lang="es-ES" sz="1100" dirty="0">
                <a:solidFill>
                  <a:schemeClr val="accent2"/>
                </a:solidFill>
                <a:latin typeface="+mj-lt"/>
              </a:rPr>
              <a:t> </a:t>
            </a:r>
          </a:p>
          <a:p>
            <a:r>
              <a:rPr lang="es-ES" sz="1100" dirty="0" err="1">
                <a:solidFill>
                  <a:schemeClr val="tx1"/>
                </a:solidFill>
                <a:latin typeface="+mj-lt"/>
              </a:rPr>
              <a:t>Eiroa</a:t>
            </a:r>
            <a:r>
              <a:rPr lang="es-ES" sz="1100" dirty="0">
                <a:solidFill>
                  <a:schemeClr val="tx1"/>
                </a:solidFill>
                <a:latin typeface="+mj-lt"/>
              </a:rPr>
              <a:t>, Matilde (2022), </a:t>
            </a:r>
            <a:r>
              <a:rPr lang="es-ES" sz="1100" i="1" dirty="0">
                <a:solidFill>
                  <a:schemeClr val="tx1"/>
                </a:solidFill>
                <a:latin typeface="+mj-lt"/>
              </a:rPr>
              <a:t>Franco, de héroe a figura cómica de la cultura contemporánea. </a:t>
            </a:r>
            <a:r>
              <a:rPr lang="es-ES" sz="1100" dirty="0">
                <a:solidFill>
                  <a:schemeClr val="tx1"/>
                </a:solidFill>
                <a:latin typeface="+mj-lt"/>
              </a:rPr>
              <a:t>Valencia, Tirant lo Blanch.</a:t>
            </a:r>
            <a:r>
              <a:rPr lang="es-ES" altLang="es-ES" sz="1100" dirty="0">
                <a:solidFill>
                  <a:schemeClr val="tx1"/>
                </a:solidFill>
                <a:latin typeface="+mj-lt"/>
                <a:cs typeface="Arial" panose="020B0604020202020204" pitchFamily="34" charset="0"/>
              </a:rPr>
              <a:t> </a:t>
            </a:r>
          </a:p>
          <a:p>
            <a:r>
              <a:rPr lang="es-ES" altLang="es-ES" sz="1100" dirty="0" err="1">
                <a:solidFill>
                  <a:schemeClr val="tx1"/>
                </a:solidFill>
                <a:latin typeface="+mj-lt"/>
                <a:cs typeface="Arial" panose="020B0604020202020204" pitchFamily="34" charset="0"/>
              </a:rPr>
              <a:t>Eiroa</a:t>
            </a:r>
            <a:r>
              <a:rPr lang="es-ES" altLang="es-ES" sz="1100" dirty="0">
                <a:solidFill>
                  <a:schemeClr val="tx1"/>
                </a:solidFill>
                <a:latin typeface="+mj-lt"/>
                <a:cs typeface="Arial" panose="020B0604020202020204" pitchFamily="34" charset="0"/>
              </a:rPr>
              <a:t>, Matilde (2012), “Palabra de Franco. Lenguaje político e ideología en los textos doctrinales”, </a:t>
            </a:r>
            <a:r>
              <a:rPr lang="es-ES" altLang="es-ES" sz="1100" i="1" dirty="0">
                <a:solidFill>
                  <a:schemeClr val="tx1"/>
                </a:solidFill>
                <a:latin typeface="+mj-lt"/>
                <a:cs typeface="Arial" panose="020B0604020202020204" pitchFamily="34" charset="0"/>
              </a:rPr>
              <a:t>Coetánea: III Congreso Internacional de Historia de Nuestro Tiempo </a:t>
            </a:r>
            <a:r>
              <a:rPr lang="es-ES" altLang="es-ES" sz="1100" dirty="0">
                <a:solidFill>
                  <a:schemeClr val="tx1"/>
                </a:solidFill>
                <a:latin typeface="+mj-lt"/>
                <a:cs typeface="Arial" panose="020B0604020202020204" pitchFamily="34" charset="0"/>
              </a:rPr>
              <a:t>/ coord. por Carlos Navajas Zubeldia, Diego Iturriaga Barco, págs. 71-88,</a:t>
            </a:r>
            <a:r>
              <a:rPr lang="es-ES" altLang="es-ES" sz="1100" dirty="0">
                <a:solidFill>
                  <a:schemeClr val="accent2"/>
                </a:solidFill>
                <a:latin typeface="+mj-lt"/>
                <a:cs typeface="Arial" panose="020B0604020202020204" pitchFamily="34" charset="0"/>
              </a:rPr>
              <a:t> </a:t>
            </a:r>
            <a:r>
              <a:rPr lang="es-ES" altLang="es-ES" sz="1100" dirty="0">
                <a:solidFill>
                  <a:schemeClr val="accent2"/>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https://dialnet.unirioja.es/descarga/articulo/4051664.pdf</a:t>
            </a:r>
            <a:r>
              <a:rPr lang="es-ES" altLang="es-ES" sz="1100" dirty="0">
                <a:solidFill>
                  <a:schemeClr val="accent2"/>
                </a:solidFill>
                <a:latin typeface="+mj-lt"/>
                <a:cs typeface="Arial" panose="020B0604020202020204" pitchFamily="34" charset="0"/>
              </a:rPr>
              <a:t> </a:t>
            </a:r>
          </a:p>
          <a:p>
            <a:r>
              <a:rPr lang="es-ES" sz="1100" dirty="0" err="1">
                <a:solidFill>
                  <a:schemeClr val="tx1"/>
                </a:solidFill>
                <a:latin typeface="+mj-lt"/>
              </a:rPr>
              <a:t>Iordache</a:t>
            </a:r>
            <a:r>
              <a:rPr lang="es-ES" sz="1100" dirty="0">
                <a:solidFill>
                  <a:schemeClr val="tx1"/>
                </a:solidFill>
                <a:latin typeface="+mj-lt"/>
              </a:rPr>
              <a:t> </a:t>
            </a:r>
            <a:r>
              <a:rPr lang="es-ES" sz="1100" dirty="0" err="1">
                <a:solidFill>
                  <a:schemeClr val="tx1"/>
                </a:solidFill>
                <a:latin typeface="+mj-lt"/>
              </a:rPr>
              <a:t>Cârstea</a:t>
            </a:r>
            <a:r>
              <a:rPr lang="es-ES" sz="1100" dirty="0">
                <a:solidFill>
                  <a:schemeClr val="tx1"/>
                </a:solidFill>
                <a:latin typeface="+mj-lt"/>
              </a:rPr>
              <a:t>, Luiza (2019), “Españoles tras las Alambradas. Republicanos en los campos franceses, nazis Y soviéticos (1939-1956)” </a:t>
            </a:r>
            <a:r>
              <a:rPr lang="es-ES" sz="1100" i="1" dirty="0">
                <a:solidFill>
                  <a:schemeClr val="tx1"/>
                </a:solidFill>
                <a:latin typeface="+mj-lt"/>
              </a:rPr>
              <a:t>Hispania Nova. </a:t>
            </a:r>
            <a:r>
              <a:rPr lang="es-ES" sz="1100" dirty="0" err="1">
                <a:solidFill>
                  <a:schemeClr val="tx1"/>
                </a:solidFill>
                <a:latin typeface="+mj-lt"/>
              </a:rPr>
              <a:t>pp</a:t>
            </a:r>
            <a:r>
              <a:rPr lang="es-ES" sz="1100" dirty="0">
                <a:solidFill>
                  <a:schemeClr val="tx1"/>
                </a:solidFill>
                <a:latin typeface="+mj-lt"/>
              </a:rPr>
              <a:t> 19-65</a:t>
            </a:r>
            <a:r>
              <a:rPr lang="es-ES" sz="1100" dirty="0">
                <a:solidFill>
                  <a:schemeClr val="accent2"/>
                </a:solidFill>
                <a:latin typeface="+mj-lt"/>
              </a:rPr>
              <a:t>. </a:t>
            </a:r>
            <a:r>
              <a:rPr lang="es-ES" sz="1100" dirty="0">
                <a:solidFill>
                  <a:schemeClr val="accent2"/>
                </a:solidFill>
                <a:latin typeface="+mj-lt"/>
                <a:hlinkClick r:id="rId6">
                  <a:extLst>
                    <a:ext uri="{A12FA001-AC4F-418D-AE19-62706E023703}">
                      <ahyp:hlinkClr xmlns:ahyp="http://schemas.microsoft.com/office/drawing/2018/hyperlinkcolor" val="tx"/>
                    </a:ext>
                  </a:extLst>
                </a:hlinkClick>
              </a:rPr>
              <a:t>https://e-revistas.uc3m.es/index.php/HISPNOV/article/view/4720</a:t>
            </a:r>
            <a:r>
              <a:rPr lang="es-ES" sz="1100" dirty="0">
                <a:solidFill>
                  <a:schemeClr val="accent2"/>
                </a:solidFill>
                <a:latin typeface="+mj-lt"/>
              </a:rPr>
              <a:t> </a:t>
            </a:r>
          </a:p>
          <a:p>
            <a:r>
              <a:rPr lang="es-ES" sz="1100" dirty="0">
                <a:solidFill>
                  <a:schemeClr val="tx1"/>
                </a:solidFill>
                <a:latin typeface="+mj-lt"/>
              </a:rPr>
              <a:t>Jiménez, María (2017), “Escribir sobre las víctimas: la bibliografía dedicada a los asesinados por ETA</a:t>
            </a:r>
            <a:r>
              <a:rPr lang="es-ES" sz="1100" i="1" dirty="0">
                <a:solidFill>
                  <a:schemeClr val="tx1"/>
                </a:solidFill>
                <a:latin typeface="+mj-lt"/>
              </a:rPr>
              <a:t>”, Revista Electrónica de Ciencias Criminológica</a:t>
            </a:r>
            <a:r>
              <a:rPr lang="es-ES" sz="1100" i="1" dirty="0">
                <a:latin typeface="+mj-lt"/>
              </a:rPr>
              <a:t>, </a:t>
            </a:r>
            <a:r>
              <a:rPr lang="es-ES" sz="1100" dirty="0" err="1">
                <a:latin typeface="+mj-lt"/>
              </a:rPr>
              <a:t>nº</a:t>
            </a:r>
            <a:r>
              <a:rPr lang="es-ES" sz="1100" dirty="0">
                <a:latin typeface="+mj-lt"/>
              </a:rPr>
              <a:t> 2, </a:t>
            </a:r>
            <a:r>
              <a:rPr lang="es-ES" sz="1100" dirty="0">
                <a:solidFill>
                  <a:schemeClr val="accent2"/>
                </a:solidFill>
                <a:latin typeface="+mj-lt"/>
                <a:hlinkClick r:id="rId7">
                  <a:extLst>
                    <a:ext uri="{A12FA001-AC4F-418D-AE19-62706E023703}">
                      <ahyp:hlinkClr xmlns:ahyp="http://schemas.microsoft.com/office/drawing/2018/hyperlinkcolor" val="tx"/>
                    </a:ext>
                  </a:extLst>
                </a:hlinkClick>
              </a:rPr>
              <a:t>https://ojs.ehu.eus/index.php/eguzkilore/article/view/18131</a:t>
            </a:r>
            <a:r>
              <a:rPr lang="es-ES" sz="1100" dirty="0">
                <a:solidFill>
                  <a:schemeClr val="accent2"/>
                </a:solidFill>
                <a:latin typeface="+mj-lt"/>
              </a:rPr>
              <a:t> </a:t>
            </a:r>
            <a:endParaRPr lang="es-ES" sz="1100" i="1" dirty="0">
              <a:solidFill>
                <a:schemeClr val="accent2"/>
              </a:solidFill>
              <a:latin typeface="+mj-lt"/>
            </a:endParaRPr>
          </a:p>
          <a:p>
            <a:r>
              <a:rPr lang="es-ES" sz="1100" dirty="0">
                <a:solidFill>
                  <a:schemeClr val="tx1"/>
                </a:solidFill>
                <a:latin typeface="+mj-lt"/>
              </a:rPr>
              <a:t>López Serrano, Alfredo (1993). “La actividad sindical en el franquismo (1939-1975)”. En David Ruiz y José Babiano (1993). </a:t>
            </a:r>
            <a:r>
              <a:rPr lang="es-ES" sz="1100" i="1" dirty="0">
                <a:solidFill>
                  <a:schemeClr val="tx1"/>
                </a:solidFill>
                <a:latin typeface="+mj-lt"/>
              </a:rPr>
              <a:t>Los trabajadores de la construcción en el Madrid del siglo XX.</a:t>
            </a:r>
            <a:r>
              <a:rPr lang="es-ES" sz="1100" dirty="0">
                <a:solidFill>
                  <a:schemeClr val="tx1"/>
                </a:solidFill>
                <a:latin typeface="+mj-lt"/>
              </a:rPr>
              <a:t> Madrid: Akal/Fundación 1º de mayo.</a:t>
            </a:r>
          </a:p>
          <a:p>
            <a:r>
              <a:rPr lang="es-ES" sz="1100" dirty="0">
                <a:solidFill>
                  <a:schemeClr val="tx1"/>
                </a:solidFill>
                <a:latin typeface="+mj-lt"/>
              </a:rPr>
              <a:t>Martínez Martín, Jesús A. (2016): </a:t>
            </a:r>
            <a:r>
              <a:rPr lang="es-ES" sz="1100" i="1" dirty="0">
                <a:solidFill>
                  <a:schemeClr val="tx1"/>
                </a:solidFill>
                <a:latin typeface="+mj-lt"/>
              </a:rPr>
              <a:t>Letras clandestinas, 1939-1976</a:t>
            </a:r>
            <a:r>
              <a:rPr lang="es-ES" sz="1100" dirty="0">
                <a:solidFill>
                  <a:schemeClr val="tx1"/>
                </a:solidFill>
                <a:latin typeface="+mj-lt"/>
              </a:rPr>
              <a:t>, Madrid: Ayuntamiento de Madrid.</a:t>
            </a:r>
          </a:p>
          <a:p>
            <a:r>
              <a:rPr lang="es-ES" altLang="es-ES" sz="1100" dirty="0">
                <a:solidFill>
                  <a:schemeClr val="tx1"/>
                </a:solidFill>
                <a:latin typeface="+mj-lt"/>
                <a:cs typeface="Arial" panose="020B0604020202020204" pitchFamily="34" charset="0"/>
              </a:rPr>
              <a:t>Núñez, Mirta (2003) </a:t>
            </a:r>
            <a:r>
              <a:rPr lang="es-ES" altLang="es-ES" sz="1100" i="1" dirty="0">
                <a:solidFill>
                  <a:schemeClr val="tx1"/>
                </a:solidFill>
                <a:latin typeface="+mj-lt"/>
                <a:cs typeface="Arial" panose="020B0604020202020204" pitchFamily="34" charset="0"/>
              </a:rPr>
              <a:t>Mujeres caídas. Prostitutas legales y clandestinas en el franquismo.</a:t>
            </a:r>
            <a:r>
              <a:rPr lang="es-ES" altLang="es-ES" sz="1100" dirty="0">
                <a:solidFill>
                  <a:schemeClr val="tx1"/>
                </a:solidFill>
                <a:latin typeface="+mj-lt"/>
                <a:cs typeface="Arial" panose="020B0604020202020204" pitchFamily="34" charset="0"/>
              </a:rPr>
              <a:t> Madrid, </a:t>
            </a:r>
            <a:r>
              <a:rPr lang="es-ES" altLang="es-ES" sz="1100" dirty="0" err="1">
                <a:solidFill>
                  <a:schemeClr val="tx1"/>
                </a:solidFill>
                <a:latin typeface="+mj-lt"/>
                <a:cs typeface="Arial" panose="020B0604020202020204" pitchFamily="34" charset="0"/>
              </a:rPr>
              <a:t>Oberon</a:t>
            </a:r>
            <a:r>
              <a:rPr lang="es-ES" altLang="es-ES" sz="1100" dirty="0">
                <a:solidFill>
                  <a:schemeClr val="tx1"/>
                </a:solidFill>
                <a:latin typeface="+mj-lt"/>
                <a:cs typeface="Arial" panose="020B0604020202020204" pitchFamily="34" charset="0"/>
              </a:rPr>
              <a:t>.</a:t>
            </a:r>
            <a:r>
              <a:rPr lang="es-ES" altLang="es-ES" sz="1100" dirty="0">
                <a:solidFill>
                  <a:schemeClr val="tx1"/>
                </a:solidFill>
                <a:latin typeface="+mj-lt"/>
              </a:rPr>
              <a:t> </a:t>
            </a:r>
            <a:endParaRPr lang="es-ES" altLang="es-ES" sz="1100" dirty="0">
              <a:solidFill>
                <a:schemeClr val="tx1"/>
              </a:solidFill>
              <a:latin typeface="+mj-lt"/>
              <a:cs typeface="Arial" panose="020B0604020202020204" pitchFamily="34" charset="0"/>
            </a:endParaRPr>
          </a:p>
          <a:p>
            <a:r>
              <a:rPr lang="es-ES" sz="1100" dirty="0">
                <a:solidFill>
                  <a:schemeClr val="tx1"/>
                </a:solidFill>
                <a:latin typeface="+mj-lt"/>
              </a:rPr>
              <a:t>Viñas, Ángel (2015), </a:t>
            </a:r>
            <a:r>
              <a:rPr lang="es-ES" sz="1100" i="1" dirty="0">
                <a:solidFill>
                  <a:schemeClr val="tx1"/>
                </a:solidFill>
                <a:latin typeface="+mj-lt"/>
              </a:rPr>
              <a:t>La otra cara del Caudillo. Mitos y realidades en la biografía de Franco</a:t>
            </a:r>
            <a:r>
              <a:rPr lang="es-ES" sz="1100" dirty="0">
                <a:solidFill>
                  <a:schemeClr val="tx1"/>
                </a:solidFill>
                <a:latin typeface="+mj-lt"/>
              </a:rPr>
              <a:t>. Barcelona, Crítica</a:t>
            </a:r>
          </a:p>
          <a:p>
            <a:r>
              <a:rPr lang="es-ES" sz="1100" dirty="0">
                <a:solidFill>
                  <a:schemeClr val="tx1"/>
                </a:solidFill>
                <a:latin typeface="+mj-lt"/>
              </a:rPr>
              <a:t>Viñas, Ángel (2003) </a:t>
            </a:r>
            <a:r>
              <a:rPr lang="es-ES" sz="1100" i="1" dirty="0">
                <a:solidFill>
                  <a:schemeClr val="tx1"/>
                </a:solidFill>
                <a:latin typeface="+mj-lt"/>
              </a:rPr>
              <a:t>En las garras del águila: los pactos con Estados Unidos de Francisco Franco a Felipe González, 1945-1995. </a:t>
            </a:r>
            <a:r>
              <a:rPr lang="es-ES" sz="1100" dirty="0">
                <a:solidFill>
                  <a:schemeClr val="tx1"/>
                </a:solidFill>
                <a:latin typeface="+mj-lt"/>
              </a:rPr>
              <a:t>Barcelona, Crítica.</a:t>
            </a:r>
          </a:p>
          <a:p>
            <a:pPr marL="0" lvl="0" indent="0" eaLnBrk="0" fontAlgn="base" hangingPunct="0">
              <a:lnSpc>
                <a:spcPct val="100000"/>
              </a:lnSpc>
              <a:spcBef>
                <a:spcPct val="0"/>
              </a:spcBef>
              <a:spcAft>
                <a:spcPct val="0"/>
              </a:spcAft>
              <a:buClrTx/>
              <a:buSzTx/>
              <a:buNone/>
            </a:pPr>
            <a:endParaRPr lang="es-ES" altLang="es-ES" sz="1100" dirty="0">
              <a:solidFill>
                <a:schemeClr val="tx1"/>
              </a:solidFill>
              <a:latin typeface="Arial" panose="020B0604020202020204" pitchFamily="34" charset="0"/>
              <a:cs typeface="Arial" panose="020B0604020202020204" pitchFamily="34" charset="0"/>
            </a:endParaRPr>
          </a:p>
          <a:p>
            <a:pPr algn="just"/>
            <a:endParaRPr lang="es-ES" sz="1100" i="1" dirty="0"/>
          </a:p>
        </p:txBody>
      </p:sp>
      <p:pic>
        <p:nvPicPr>
          <p:cNvPr id="4" name="Google Shape;84;p1">
            <a:extLst>
              <a:ext uri="{FF2B5EF4-FFF2-40B4-BE49-F238E27FC236}">
                <a16:creationId xmlns:a16="http://schemas.microsoft.com/office/drawing/2014/main" id="{C82500D6-9856-454C-BBD0-C56BCA8D9FA5}"/>
              </a:ext>
            </a:extLst>
          </p:cNvPr>
          <p:cNvPicPr preferRelativeResize="0"/>
          <p:nvPr/>
        </p:nvPicPr>
        <p:blipFill>
          <a:blip r:embed="rId8">
            <a:alphaModFix/>
          </a:blip>
          <a:stretch>
            <a:fillRect/>
          </a:stretch>
        </p:blipFill>
        <p:spPr>
          <a:xfrm>
            <a:off x="10312791" y="6099048"/>
            <a:ext cx="1202475" cy="420875"/>
          </a:xfrm>
          <a:prstGeom prst="rect">
            <a:avLst/>
          </a:prstGeom>
          <a:noFill/>
          <a:ln>
            <a:noFill/>
          </a:ln>
        </p:spPr>
      </p:pic>
    </p:spTree>
    <p:extLst>
      <p:ext uri="{BB962C8B-B14F-4D97-AF65-F5344CB8AC3E}">
        <p14:creationId xmlns:p14="http://schemas.microsoft.com/office/powerpoint/2010/main" val="4021446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F128D4-F919-6041-0100-0F1B766CE739}"/>
              </a:ext>
            </a:extLst>
          </p:cNvPr>
          <p:cNvSpPr>
            <a:spLocks noGrp="1"/>
          </p:cNvSpPr>
          <p:nvPr>
            <p:ph type="title"/>
          </p:nvPr>
        </p:nvSpPr>
        <p:spPr/>
        <p:txBody>
          <a:bodyPr/>
          <a:lstStyle/>
          <a:p>
            <a:pPr algn="ctr"/>
            <a:r>
              <a:rPr lang="es-ES" dirty="0"/>
              <a:t>Organización jerárquica del poder</a:t>
            </a:r>
          </a:p>
        </p:txBody>
      </p:sp>
      <p:graphicFrame>
        <p:nvGraphicFramePr>
          <p:cNvPr id="4" name="Marcador de contenido 3">
            <a:extLst>
              <a:ext uri="{FF2B5EF4-FFF2-40B4-BE49-F238E27FC236}">
                <a16:creationId xmlns:a16="http://schemas.microsoft.com/office/drawing/2014/main" id="{2C5EC3A3-CCE9-4DF9-5FC5-F57542EBFDDE}"/>
              </a:ext>
            </a:extLst>
          </p:cNvPr>
          <p:cNvGraphicFramePr>
            <a:graphicFrameLocks noGrp="1"/>
          </p:cNvGraphicFramePr>
          <p:nvPr>
            <p:ph idx="1"/>
            <p:extLst>
              <p:ext uri="{D42A27DB-BD31-4B8C-83A1-F6EECF244321}">
                <p14:modId xmlns:p14="http://schemas.microsoft.com/office/powerpoint/2010/main" val="686921187"/>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o 5">
            <a:extLst>
              <a:ext uri="{FF2B5EF4-FFF2-40B4-BE49-F238E27FC236}">
                <a16:creationId xmlns:a16="http://schemas.microsoft.com/office/drawing/2014/main" id="{4EF9D554-793B-4AA6-E0AB-97F08F59B04D}"/>
              </a:ext>
            </a:extLst>
          </p:cNvPr>
          <p:cNvGrpSpPr/>
          <p:nvPr/>
        </p:nvGrpSpPr>
        <p:grpSpPr>
          <a:xfrm>
            <a:off x="1822553" y="4030607"/>
            <a:ext cx="1580214" cy="646331"/>
            <a:chOff x="1080146" y="1670530"/>
            <a:chExt cx="1171733" cy="224693"/>
          </a:xfrm>
        </p:grpSpPr>
        <p:sp>
          <p:nvSpPr>
            <p:cNvPr id="7" name="Rectángulo 6">
              <a:extLst>
                <a:ext uri="{FF2B5EF4-FFF2-40B4-BE49-F238E27FC236}">
                  <a16:creationId xmlns:a16="http://schemas.microsoft.com/office/drawing/2014/main" id="{C400C943-00E7-5EA5-F916-BF260226A2AA}"/>
                </a:ext>
              </a:extLst>
            </p:cNvPr>
            <p:cNvSpPr/>
            <p:nvPr/>
          </p:nvSpPr>
          <p:spPr>
            <a:xfrm>
              <a:off x="1080146" y="1670530"/>
              <a:ext cx="1171733" cy="224693"/>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CuadroTexto 7">
              <a:extLst>
                <a:ext uri="{FF2B5EF4-FFF2-40B4-BE49-F238E27FC236}">
                  <a16:creationId xmlns:a16="http://schemas.microsoft.com/office/drawing/2014/main" id="{D14B0275-5C4E-2784-10E7-6279547BF946}"/>
                </a:ext>
              </a:extLst>
            </p:cNvPr>
            <p:cNvSpPr txBox="1"/>
            <p:nvPr/>
          </p:nvSpPr>
          <p:spPr>
            <a:xfrm>
              <a:off x="1080146" y="1670530"/>
              <a:ext cx="1171733" cy="2246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r>
                <a:rPr lang="es-ES" sz="1400" kern="1200" dirty="0"/>
                <a:t>Controla todos los poderes</a:t>
              </a:r>
            </a:p>
          </p:txBody>
        </p:sp>
      </p:grpSp>
      <p:grpSp>
        <p:nvGrpSpPr>
          <p:cNvPr id="12" name="Grupo 11">
            <a:extLst>
              <a:ext uri="{FF2B5EF4-FFF2-40B4-BE49-F238E27FC236}">
                <a16:creationId xmlns:a16="http://schemas.microsoft.com/office/drawing/2014/main" id="{7875D2E2-C9E9-939E-C759-EFA0474CD87A}"/>
              </a:ext>
            </a:extLst>
          </p:cNvPr>
          <p:cNvGrpSpPr/>
          <p:nvPr/>
        </p:nvGrpSpPr>
        <p:grpSpPr>
          <a:xfrm>
            <a:off x="4253458" y="2328148"/>
            <a:ext cx="1580214" cy="646331"/>
            <a:chOff x="1080146" y="1670530"/>
            <a:chExt cx="1171733" cy="224693"/>
          </a:xfrm>
        </p:grpSpPr>
        <p:sp>
          <p:nvSpPr>
            <p:cNvPr id="13" name="Rectángulo 12">
              <a:extLst>
                <a:ext uri="{FF2B5EF4-FFF2-40B4-BE49-F238E27FC236}">
                  <a16:creationId xmlns:a16="http://schemas.microsoft.com/office/drawing/2014/main" id="{EDF6FD16-9AA1-5052-E48A-7A214CE6950B}"/>
                </a:ext>
              </a:extLst>
            </p:cNvPr>
            <p:cNvSpPr/>
            <p:nvPr/>
          </p:nvSpPr>
          <p:spPr>
            <a:xfrm>
              <a:off x="1080146" y="1670530"/>
              <a:ext cx="1171733" cy="224693"/>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CuadroTexto 13">
              <a:extLst>
                <a:ext uri="{FF2B5EF4-FFF2-40B4-BE49-F238E27FC236}">
                  <a16:creationId xmlns:a16="http://schemas.microsoft.com/office/drawing/2014/main" id="{AFE6B218-85C7-0061-7AAA-4C7B6E20D613}"/>
                </a:ext>
              </a:extLst>
            </p:cNvPr>
            <p:cNvSpPr txBox="1"/>
            <p:nvPr/>
          </p:nvSpPr>
          <p:spPr>
            <a:xfrm>
              <a:off x="1080146" y="1670530"/>
              <a:ext cx="1171733" cy="2246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r>
                <a:rPr lang="es-ES" sz="1400" kern="1200" dirty="0"/>
                <a:t>Jefatura del Gobierno</a:t>
              </a:r>
            </a:p>
          </p:txBody>
        </p:sp>
      </p:grpSp>
      <p:pic>
        <p:nvPicPr>
          <p:cNvPr id="10" name="Google Shape;84;p1">
            <a:extLst>
              <a:ext uri="{FF2B5EF4-FFF2-40B4-BE49-F238E27FC236}">
                <a16:creationId xmlns:a16="http://schemas.microsoft.com/office/drawing/2014/main" id="{D5D5CE14-F4C2-580A-EBE8-0F022FE52067}"/>
              </a:ext>
            </a:extLst>
          </p:cNvPr>
          <p:cNvPicPr preferRelativeResize="0"/>
          <p:nvPr/>
        </p:nvPicPr>
        <p:blipFill>
          <a:blip r:embed="rId7">
            <a:alphaModFix/>
          </a:blip>
          <a:stretch>
            <a:fillRect/>
          </a:stretch>
        </p:blipFill>
        <p:spPr>
          <a:xfrm>
            <a:off x="10727570" y="6360959"/>
            <a:ext cx="1202475" cy="420875"/>
          </a:xfrm>
          <a:prstGeom prst="rect">
            <a:avLst/>
          </a:prstGeom>
          <a:noFill/>
          <a:ln>
            <a:noFill/>
          </a:ln>
        </p:spPr>
      </p:pic>
    </p:spTree>
    <p:extLst>
      <p:ext uri="{BB962C8B-B14F-4D97-AF65-F5344CB8AC3E}">
        <p14:creationId xmlns:p14="http://schemas.microsoft.com/office/powerpoint/2010/main" val="2570960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FECF9E-8751-2CF6-782A-138B8716D51E}"/>
              </a:ext>
            </a:extLst>
          </p:cNvPr>
          <p:cNvSpPr>
            <a:spLocks noGrp="1"/>
          </p:cNvSpPr>
          <p:nvPr>
            <p:ph type="title"/>
          </p:nvPr>
        </p:nvSpPr>
        <p:spPr/>
        <p:txBody>
          <a:bodyPr/>
          <a:lstStyle/>
          <a:p>
            <a:pPr algn="ctr"/>
            <a:r>
              <a:rPr lang="es-ES" dirty="0"/>
              <a:t>Marco legislativo del franquismo</a:t>
            </a:r>
          </a:p>
        </p:txBody>
      </p:sp>
      <p:sp>
        <p:nvSpPr>
          <p:cNvPr id="3" name="Marcador de contenido 2">
            <a:extLst>
              <a:ext uri="{FF2B5EF4-FFF2-40B4-BE49-F238E27FC236}">
                <a16:creationId xmlns:a16="http://schemas.microsoft.com/office/drawing/2014/main" id="{4BAE1C39-6610-B7CF-A16B-7F0F9C4BB27D}"/>
              </a:ext>
            </a:extLst>
          </p:cNvPr>
          <p:cNvSpPr>
            <a:spLocks noGrp="1"/>
          </p:cNvSpPr>
          <p:nvPr>
            <p:ph idx="1"/>
          </p:nvPr>
        </p:nvSpPr>
        <p:spPr>
          <a:xfrm>
            <a:off x="1097280" y="1845733"/>
            <a:ext cx="10742786" cy="4357103"/>
          </a:xfrm>
        </p:spPr>
        <p:txBody>
          <a:bodyPr>
            <a:normAutofit fontScale="92500" lnSpcReduction="10000"/>
          </a:bodyPr>
          <a:lstStyle/>
          <a:p>
            <a:r>
              <a:rPr lang="es-ES" dirty="0"/>
              <a:t>A falta de una constitución, las Leyes Fundamentales rigen la vida política del Estado</a:t>
            </a:r>
          </a:p>
          <a:p>
            <a:pPr lvl="1"/>
            <a:r>
              <a:rPr lang="es-ES" b="1" dirty="0"/>
              <a:t>Fuero del Trabajo </a:t>
            </a:r>
            <a:r>
              <a:rPr lang="es-ES" dirty="0"/>
              <a:t>(1938): elaborada a semejanza de la </a:t>
            </a:r>
            <a:r>
              <a:rPr lang="es-ES" i="1" dirty="0"/>
              <a:t>Carta di </a:t>
            </a:r>
            <a:r>
              <a:rPr lang="es-ES" i="1" dirty="0" err="1"/>
              <a:t>Lavoro</a:t>
            </a:r>
            <a:r>
              <a:rPr lang="es-ES" dirty="0"/>
              <a:t> de la Italia fascista. Regula y organiza el trabajo y la vida económica</a:t>
            </a:r>
          </a:p>
          <a:p>
            <a:pPr lvl="1"/>
            <a:r>
              <a:rPr lang="es-ES" b="1" dirty="0"/>
              <a:t>Ley Constitutiva de Cortes  </a:t>
            </a:r>
            <a:r>
              <a:rPr lang="es-ES" dirty="0"/>
              <a:t>(1942): elaborada con la perspectiva del triunfo aliado en la Segunda Guerra Mundial. Reinstauró las Cortes, aunque solo con funciones de asesoramiento; el poder legislativo estaba en manos de Franco.</a:t>
            </a:r>
          </a:p>
          <a:p>
            <a:pPr lvl="1"/>
            <a:r>
              <a:rPr lang="es-ES" b="1" dirty="0"/>
              <a:t>Fuero de los Españoles </a:t>
            </a:r>
            <a:r>
              <a:rPr lang="es-ES" dirty="0"/>
              <a:t>(1945): fijaba los derechos y los deberes de los españoles. </a:t>
            </a:r>
          </a:p>
          <a:p>
            <a:pPr lvl="1"/>
            <a:r>
              <a:rPr lang="es-ES" b="1" dirty="0"/>
              <a:t>Ley de Referéndum Nacional </a:t>
            </a:r>
            <a:r>
              <a:rPr lang="es-ES" dirty="0"/>
              <a:t>(1945): establece la utilización del referéndum para los asuntos importantes.</a:t>
            </a:r>
          </a:p>
          <a:p>
            <a:pPr lvl="1"/>
            <a:r>
              <a:rPr lang="es-ES" b="1" dirty="0"/>
              <a:t>Ley de Sucesión a la Jefatura del Estado </a:t>
            </a:r>
            <a:r>
              <a:rPr lang="es-ES" dirty="0"/>
              <a:t>(1947): España se configura como un reino. Franco es jefe de Estado de por vida. Se crea el Consejo del Reino y el Consejo de Regencia.</a:t>
            </a:r>
          </a:p>
          <a:p>
            <a:pPr lvl="1"/>
            <a:r>
              <a:rPr lang="es-ES" b="1" dirty="0"/>
              <a:t>Ley de Principios Fundamentales del Movimiento </a:t>
            </a:r>
            <a:r>
              <a:rPr lang="es-ES" dirty="0"/>
              <a:t>(1958): establece los principios que regían el ordenamiento jurídico.</a:t>
            </a:r>
          </a:p>
          <a:p>
            <a:pPr lvl="1"/>
            <a:r>
              <a:rPr lang="es-ES" b="1" dirty="0"/>
              <a:t>Ley Orgánica del Estado </a:t>
            </a:r>
            <a:r>
              <a:rPr lang="es-ES" dirty="0"/>
              <a:t>(1967): confirmaba los fines del Estado así como los poderes del Jefe del Estado</a:t>
            </a:r>
          </a:p>
          <a:p>
            <a:r>
              <a:rPr lang="es-ES" dirty="0"/>
              <a:t>Leyes Fundamentales del Reino: </a:t>
            </a:r>
            <a:r>
              <a:rPr lang="es-ES" dirty="0">
                <a:hlinkClick r:id="rId2"/>
              </a:rPr>
              <a:t>https://es.wikipedia.org/wiki/Leyes_Fundamentales_del_Reino</a:t>
            </a:r>
            <a:r>
              <a:rPr lang="es-ES" dirty="0"/>
              <a:t>  </a:t>
            </a:r>
          </a:p>
          <a:p>
            <a:r>
              <a:rPr lang="es-ES" dirty="0"/>
              <a:t>Una visión en: Historia en comentarios: “El Franquismo | Democracia orgánica y Leyes Fundamentales”, </a:t>
            </a:r>
            <a:r>
              <a:rPr lang="es-ES" dirty="0">
                <a:hlinkClick r:id="rId3"/>
              </a:rPr>
              <a:t>https://www.youtube.com/watch?v=LwqW4eafUik</a:t>
            </a:r>
            <a:r>
              <a:rPr lang="es-ES" dirty="0"/>
              <a:t>  </a:t>
            </a:r>
          </a:p>
          <a:p>
            <a:endParaRPr lang="es-ES" dirty="0"/>
          </a:p>
        </p:txBody>
      </p:sp>
      <p:pic>
        <p:nvPicPr>
          <p:cNvPr id="4" name="Google Shape;84;p1">
            <a:extLst>
              <a:ext uri="{FF2B5EF4-FFF2-40B4-BE49-F238E27FC236}">
                <a16:creationId xmlns:a16="http://schemas.microsoft.com/office/drawing/2014/main" id="{58B87C41-4B25-00FD-F588-3A755FABE970}"/>
              </a:ext>
            </a:extLst>
          </p:cNvPr>
          <p:cNvPicPr preferRelativeResize="0"/>
          <p:nvPr/>
        </p:nvPicPr>
        <p:blipFill>
          <a:blip r:embed="rId4">
            <a:alphaModFix/>
          </a:blip>
          <a:stretch>
            <a:fillRect/>
          </a:stretch>
        </p:blipFill>
        <p:spPr>
          <a:xfrm>
            <a:off x="10554442" y="6360959"/>
            <a:ext cx="1202475" cy="420875"/>
          </a:xfrm>
          <a:prstGeom prst="rect">
            <a:avLst/>
          </a:prstGeom>
          <a:noFill/>
          <a:ln>
            <a:noFill/>
          </a:ln>
        </p:spPr>
      </p:pic>
    </p:spTree>
    <p:extLst>
      <p:ext uri="{BB962C8B-B14F-4D97-AF65-F5344CB8AC3E}">
        <p14:creationId xmlns:p14="http://schemas.microsoft.com/office/powerpoint/2010/main" val="385710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49">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DCD27A3-9AF2-98C7-7183-B429538018B5}"/>
              </a:ext>
            </a:extLst>
          </p:cNvPr>
          <p:cNvSpPr>
            <a:spLocks noGrp="1"/>
          </p:cNvSpPr>
          <p:nvPr>
            <p:ph type="title"/>
          </p:nvPr>
        </p:nvSpPr>
        <p:spPr>
          <a:xfrm>
            <a:off x="7859485" y="634946"/>
            <a:ext cx="3690257" cy="1450757"/>
          </a:xfrm>
        </p:spPr>
        <p:txBody>
          <a:bodyPr>
            <a:normAutofit/>
          </a:bodyPr>
          <a:lstStyle/>
          <a:p>
            <a:r>
              <a:rPr lang="es-ES" sz="3400" dirty="0"/>
              <a:t>Legislación represiva del Franquismo</a:t>
            </a:r>
          </a:p>
        </p:txBody>
      </p:sp>
      <p:cxnSp>
        <p:nvCxnSpPr>
          <p:cNvPr id="59" name="Straight Connector 51">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0" name="Rectangle 53">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Rectangle 55">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2" name="Marcador de contenido 3">
            <a:extLst>
              <a:ext uri="{FF2B5EF4-FFF2-40B4-BE49-F238E27FC236}">
                <a16:creationId xmlns:a16="http://schemas.microsoft.com/office/drawing/2014/main" id="{F0F508A5-A6F0-83BF-9FB9-70C7A5BBF91C}"/>
              </a:ext>
            </a:extLst>
          </p:cNvPr>
          <p:cNvGraphicFramePr/>
          <p:nvPr>
            <p:extLst>
              <p:ext uri="{D42A27DB-BD31-4B8C-83A1-F6EECF244321}">
                <p14:modId xmlns:p14="http://schemas.microsoft.com/office/powerpoint/2010/main" val="2653029248"/>
              </p:ext>
            </p:extLst>
          </p:nvPr>
        </p:nvGraphicFramePr>
        <p:xfrm>
          <a:off x="7859485" y="2198914"/>
          <a:ext cx="3690257" cy="3670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F5CA001F-B92F-C690-C798-57AC4C2EF085}"/>
              </a:ext>
            </a:extLst>
          </p:cNvPr>
          <p:cNvPicPr>
            <a:picLocks noChangeAspect="1"/>
          </p:cNvPicPr>
          <p:nvPr/>
        </p:nvPicPr>
        <p:blipFill>
          <a:blip r:embed="rId7"/>
          <a:stretch>
            <a:fillRect/>
          </a:stretch>
        </p:blipFill>
        <p:spPr>
          <a:xfrm>
            <a:off x="338000" y="1281575"/>
            <a:ext cx="6787787" cy="4294849"/>
          </a:xfrm>
          <a:prstGeom prst="rect">
            <a:avLst/>
          </a:prstGeom>
        </p:spPr>
      </p:pic>
      <p:sp>
        <p:nvSpPr>
          <p:cNvPr id="8" name="CuadroTexto 7">
            <a:extLst>
              <a:ext uri="{FF2B5EF4-FFF2-40B4-BE49-F238E27FC236}">
                <a16:creationId xmlns:a16="http://schemas.microsoft.com/office/drawing/2014/main" id="{6063F017-9000-03B8-FB4F-86B5DE415B74}"/>
              </a:ext>
            </a:extLst>
          </p:cNvPr>
          <p:cNvSpPr txBox="1"/>
          <p:nvPr/>
        </p:nvSpPr>
        <p:spPr>
          <a:xfrm>
            <a:off x="594360" y="5730240"/>
            <a:ext cx="6156960" cy="615553"/>
          </a:xfrm>
          <a:prstGeom prst="rect">
            <a:avLst/>
          </a:prstGeom>
          <a:noFill/>
        </p:spPr>
        <p:txBody>
          <a:bodyPr wrap="square" rtlCol="0">
            <a:spAutoFit/>
          </a:bodyPr>
          <a:lstStyle/>
          <a:p>
            <a:r>
              <a:rPr lang="es-ES" sz="1600" dirty="0">
                <a:latin typeface="+mj-lt"/>
              </a:rPr>
              <a:t>Consulta su articulado en: </a:t>
            </a:r>
            <a:r>
              <a:rPr lang="es-ES" sz="1600" dirty="0">
                <a:solidFill>
                  <a:schemeClr val="accent2">
                    <a:lumMod val="75000"/>
                  </a:schemeClr>
                </a:solidFill>
                <a:latin typeface="+mj-lt"/>
                <a:cs typeface="Arial" panose="020B0604020202020204" pitchFamily="34" charset="0"/>
                <a:hlinkClick r:id="rId8">
                  <a:extLst>
                    <a:ext uri="{A12FA001-AC4F-418D-AE19-62706E023703}">
                      <ahyp:hlinkClr xmlns:ahyp="http://schemas.microsoft.com/office/drawing/2018/hyperlinkcolor" val="tx"/>
                    </a:ext>
                  </a:extLst>
                </a:hlinkClick>
              </a:rPr>
              <a:t>https://www.boe.es/buscar/gazeta.php</a:t>
            </a:r>
            <a:r>
              <a:rPr lang="es-ES" sz="1600" dirty="0">
                <a:solidFill>
                  <a:schemeClr val="accent2">
                    <a:lumMod val="75000"/>
                  </a:schemeClr>
                </a:solidFill>
                <a:latin typeface="+mj-lt"/>
                <a:cs typeface="Arial" panose="020B0604020202020204" pitchFamily="34" charset="0"/>
              </a:rPr>
              <a:t> </a:t>
            </a:r>
          </a:p>
          <a:p>
            <a:endParaRPr lang="es-ES" dirty="0"/>
          </a:p>
        </p:txBody>
      </p:sp>
      <p:pic>
        <p:nvPicPr>
          <p:cNvPr id="10" name="Google Shape;84;p1">
            <a:extLst>
              <a:ext uri="{FF2B5EF4-FFF2-40B4-BE49-F238E27FC236}">
                <a16:creationId xmlns:a16="http://schemas.microsoft.com/office/drawing/2014/main" id="{78FE2F05-6281-0A43-34EA-C75F8215A519}"/>
              </a:ext>
            </a:extLst>
          </p:cNvPr>
          <p:cNvPicPr preferRelativeResize="0"/>
          <p:nvPr/>
        </p:nvPicPr>
        <p:blipFill>
          <a:blip r:embed="rId9">
            <a:alphaModFix/>
          </a:blip>
          <a:stretch>
            <a:fillRect/>
          </a:stretch>
        </p:blipFill>
        <p:spPr>
          <a:xfrm>
            <a:off x="10699290" y="6352478"/>
            <a:ext cx="1202475" cy="420875"/>
          </a:xfrm>
          <a:prstGeom prst="rect">
            <a:avLst/>
          </a:prstGeom>
          <a:noFill/>
          <a:ln>
            <a:noFill/>
          </a:ln>
        </p:spPr>
      </p:pic>
    </p:spTree>
    <p:extLst>
      <p:ext uri="{BB962C8B-B14F-4D97-AF65-F5344CB8AC3E}">
        <p14:creationId xmlns:p14="http://schemas.microsoft.com/office/powerpoint/2010/main" val="3027670165"/>
      </p:ext>
    </p:extLst>
  </p:cSld>
  <p:clrMapOvr>
    <a:masterClrMapping/>
  </p:clrMapOvr>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2827</TotalTime>
  <Words>11135</Words>
  <Application>Microsoft Office PowerPoint</Application>
  <PresentationFormat>Panorámica</PresentationFormat>
  <Paragraphs>569</Paragraphs>
  <Slides>63</Slides>
  <Notes>4</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63</vt:i4>
      </vt:variant>
    </vt:vector>
  </HeadingPairs>
  <TitlesOfParts>
    <vt:vector size="70" baseType="lpstr">
      <vt:lpstr>Arial</vt:lpstr>
      <vt:lpstr>Calibri</vt:lpstr>
      <vt:lpstr>Calibri Light</vt:lpstr>
      <vt:lpstr>Sanomat-Bold</vt:lpstr>
      <vt:lpstr>Wingdings</vt:lpstr>
      <vt:lpstr>Retrospección</vt:lpstr>
      <vt:lpstr>Tema de Office</vt:lpstr>
      <vt:lpstr>Historia y Memoria Digital de la España Contemporánea</vt:lpstr>
      <vt:lpstr>Esquema de contenidos</vt:lpstr>
      <vt:lpstr>Una cronología general</vt:lpstr>
      <vt:lpstr>I. Fundamentos ideológicos y estructura de poder de la dictadura</vt:lpstr>
      <vt:lpstr>El régimen de Franco se puede considerar…</vt:lpstr>
      <vt:lpstr>Características básicas del régimen</vt:lpstr>
      <vt:lpstr>Organización jerárquica del poder</vt:lpstr>
      <vt:lpstr>Marco legislativo del franquismo</vt:lpstr>
      <vt:lpstr>Legislación represiva del Franquismo</vt:lpstr>
      <vt:lpstr>Grupos sociales que apoyaron al Franquismo</vt:lpstr>
      <vt:lpstr>II. Francisco Franco: una mirada digital a su trayectoria biográfica  </vt:lpstr>
      <vt:lpstr>Francisco Franco: una mirada digital a su trayectoria biográfica</vt:lpstr>
      <vt:lpstr>Franco y los memes. El dictador como figura cómica</vt:lpstr>
      <vt:lpstr>III. Evolución política: una visión esquemática de cuatro décadas</vt:lpstr>
      <vt:lpstr>Evolución política del régimen</vt:lpstr>
      <vt:lpstr>El primer franquismo (1939-1959)</vt:lpstr>
      <vt:lpstr>La política exterior como factor decisivo en la política nacional</vt:lpstr>
      <vt:lpstr>Tecnocracia y desarrollismo</vt:lpstr>
      <vt:lpstr>IV. Violencia y represión contra los vencidos de la guerra civil. Los datos actualizados en el entorno digital </vt:lpstr>
      <vt:lpstr>Líneas introductorias</vt:lpstr>
      <vt:lpstr>Internet una herramienta para difundir y cuantificar la represión franquista</vt:lpstr>
      <vt:lpstr>Fusilamientos, fosas y campos de concentración: Lugares de Memoria </vt:lpstr>
      <vt:lpstr>Las cárceles, los trabajos forzados y los destacamentos penales </vt:lpstr>
      <vt:lpstr>Otra forma de violencia: los niños robados</vt:lpstr>
      <vt:lpstr>Oposición al franquismo en la posguerra</vt:lpstr>
      <vt:lpstr>La Guerrilla Antifranquista</vt:lpstr>
      <vt:lpstr>El Exilio republicano</vt:lpstr>
      <vt:lpstr>Republicanos y republicanas en campos nazis</vt:lpstr>
      <vt:lpstr>El Franquismo continua practicando la violencia durante toda su existencia</vt:lpstr>
      <vt:lpstr>El Proceso de Burgos (1970)</vt:lpstr>
      <vt:lpstr>El Proceso 1001. El franquismo frente al movimiento obrero</vt:lpstr>
      <vt:lpstr>27 de septiembre de 1975: últimos fusilamientos del régimen</vt:lpstr>
      <vt:lpstr>V. Sociedad y economía durante el franquismo: una aproximación a las transformaciones sociales </vt:lpstr>
      <vt:lpstr>Una aproximación a la sociedad por décadas</vt:lpstr>
      <vt:lpstr>Cronología de las etapas de la economía de la dictadura</vt:lpstr>
      <vt:lpstr>Sociedad y economía en los años cuarenta y cincuenta. Algunos enlaces</vt:lpstr>
      <vt:lpstr>Organizaciones del régimen para la sociedad y la economía</vt:lpstr>
      <vt:lpstr>Primeras protestas generalizadas: Huelga de tranvías en Barcelona, 1951 </vt:lpstr>
      <vt:lpstr>Industria y población durante el desarrollismo</vt:lpstr>
      <vt:lpstr>Presentación de PowerPoint</vt:lpstr>
      <vt:lpstr>El turismo: una salvaguarda económica</vt:lpstr>
      <vt:lpstr>Sociedad y economía en los años sesenta y setenta: la oposición al régimen</vt:lpstr>
      <vt:lpstr>ETA: nacimiento del terrorismo</vt:lpstr>
      <vt:lpstr>VI. Medios de comunicación y cultura: una visión virtual </vt:lpstr>
      <vt:lpstr>Medios de comunicación</vt:lpstr>
      <vt:lpstr>La prensa en el primer franquismo</vt:lpstr>
      <vt:lpstr>La prensa durante el segundo franquismo</vt:lpstr>
      <vt:lpstr>Prensa y cárcel: entre la “Redención” y la resistencia</vt:lpstr>
      <vt:lpstr>Prensa clandestina contra Franco</vt:lpstr>
      <vt:lpstr>Imprentas clandestinas</vt:lpstr>
      <vt:lpstr>Medios de comunicación en el exilio. Algunos enlaces</vt:lpstr>
      <vt:lpstr>Hito mediático: el nacimiento de la TVE en 1956:</vt:lpstr>
      <vt:lpstr>Una mirada a la literatura</vt:lpstr>
      <vt:lpstr>Una mirada al cine</vt:lpstr>
      <vt:lpstr>Una mirada a la música</vt:lpstr>
      <vt:lpstr>Censura y control de la producción cultural</vt:lpstr>
      <vt:lpstr>VII. El declive y final del Régimen</vt:lpstr>
      <vt:lpstr>El declive del régimen. Los años setenta</vt:lpstr>
      <vt:lpstr>Operación Ogro: el asesinato de Carrero Blanco </vt:lpstr>
      <vt:lpstr>La crisis del Sáhara</vt:lpstr>
      <vt:lpstr>El empuje del movimiento obrero en el cambio político. Unos datos</vt:lpstr>
      <vt:lpstr>El icono del fin del régimen</vt:lpstr>
      <vt:lpstr>Referencias bibliográficas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Historia y Memoria Digital de la España Contemporánea</dc:title>
  <dc:creator>Mario Bueno Aguado</dc:creator>
  <cp:lastModifiedBy>Mario Bueno Aguado</cp:lastModifiedBy>
  <cp:revision>151</cp:revision>
  <dcterms:created xsi:type="dcterms:W3CDTF">2022-03-14T08:53:21Z</dcterms:created>
  <dcterms:modified xsi:type="dcterms:W3CDTF">2022-07-29T10:21:41Z</dcterms:modified>
</cp:coreProperties>
</file>