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57" r:id="rId3"/>
    <p:sldId id="258" r:id="rId4"/>
    <p:sldId id="272" r:id="rId5"/>
    <p:sldId id="273" r:id="rId6"/>
    <p:sldId id="274" r:id="rId7"/>
    <p:sldId id="275" r:id="rId8"/>
    <p:sldId id="276" r:id="rId9"/>
    <p:sldId id="259" r:id="rId10"/>
    <p:sldId id="277" r:id="rId11"/>
    <p:sldId id="278" r:id="rId12"/>
    <p:sldId id="279" r:id="rId13"/>
    <p:sldId id="280" r:id="rId14"/>
    <p:sldId id="281" r:id="rId15"/>
    <p:sldId id="283" r:id="rId16"/>
    <p:sldId id="284" r:id="rId17"/>
    <p:sldId id="285"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M+mdyOiMayoEeYjxoNWVmI03A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73"/>
    <p:restoredTop sz="94694"/>
  </p:normalViewPr>
  <p:slideViewPr>
    <p:cSldViewPr snapToGrid="0">
      <p:cViewPr varScale="1">
        <p:scale>
          <a:sx n="116" d="100"/>
          <a:sy n="116" d="100"/>
        </p:scale>
        <p:origin x="216"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63B51-A91F-4F20-B005-04561A95966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8F83872-D0E1-4337-9FDA-93E6AA89A883}">
      <dgm:prSet/>
      <dgm:spPr/>
      <dgm:t>
        <a:bodyPr/>
        <a:lstStyle/>
        <a:p>
          <a:r>
            <a:rPr lang="en-US"/>
            <a:t>Un modelo de negocio es una herramienta conceptual que contiene un conjunto de objetos, conceptos y sus relaciones con el objetivo de expresar la lógica de negocios de una empresa específica.</a:t>
          </a:r>
        </a:p>
      </dgm:t>
    </dgm:pt>
    <dgm:pt modelId="{619B7FB0-9874-4527-B042-01C33B6E49CC}" type="parTrans" cxnId="{7F8211A9-4A64-4C4E-969A-37E49B1FF3A3}">
      <dgm:prSet/>
      <dgm:spPr/>
      <dgm:t>
        <a:bodyPr/>
        <a:lstStyle/>
        <a:p>
          <a:endParaRPr lang="en-US"/>
        </a:p>
      </dgm:t>
    </dgm:pt>
    <dgm:pt modelId="{2351665C-F40F-4693-A322-BA6A762D15B3}" type="sibTrans" cxnId="{7F8211A9-4A64-4C4E-969A-37E49B1FF3A3}">
      <dgm:prSet/>
      <dgm:spPr/>
      <dgm:t>
        <a:bodyPr/>
        <a:lstStyle/>
        <a:p>
          <a:endParaRPr lang="en-US"/>
        </a:p>
      </dgm:t>
    </dgm:pt>
    <dgm:pt modelId="{6560EE37-EFFD-4285-BC6D-F504FD037F6C}">
      <dgm:prSet/>
      <dgm:spPr/>
      <dgm:t>
        <a:bodyPr/>
        <a:lstStyle/>
        <a:p>
          <a:r>
            <a:rPr lang="en-US"/>
            <a:t>Por lo tanto, debemos considerar qué conceptos y relaciones permiten una descripción simplificada y una representación de qué valor se proporciona a los clientes, cómo se hace y con qué consecuencias financieras (Osterwalder et a., 2005).</a:t>
          </a:r>
        </a:p>
      </dgm:t>
    </dgm:pt>
    <dgm:pt modelId="{E1B3BF6B-EDE2-4488-B3E3-A33289613E3B}" type="parTrans" cxnId="{E34D52E3-32FE-4797-88CA-1C3052F3EF2F}">
      <dgm:prSet/>
      <dgm:spPr/>
      <dgm:t>
        <a:bodyPr/>
        <a:lstStyle/>
        <a:p>
          <a:endParaRPr lang="en-US"/>
        </a:p>
      </dgm:t>
    </dgm:pt>
    <dgm:pt modelId="{BEFF5068-BB17-44D5-A6DA-429330903511}" type="sibTrans" cxnId="{E34D52E3-32FE-4797-88CA-1C3052F3EF2F}">
      <dgm:prSet/>
      <dgm:spPr/>
      <dgm:t>
        <a:bodyPr/>
        <a:lstStyle/>
        <a:p>
          <a:endParaRPr lang="en-US"/>
        </a:p>
      </dgm:t>
    </dgm:pt>
    <dgm:pt modelId="{B4F4ED6B-B403-4EA4-95FE-1F29C8336DF4}">
      <dgm:prSet/>
      <dgm:spPr/>
      <dgm:t>
        <a:bodyPr/>
        <a:lstStyle/>
        <a:p>
          <a:r>
            <a:rPr lang="en-US" dirty="0"/>
            <a:t>Un </a:t>
          </a:r>
          <a:r>
            <a:rPr lang="en-US" dirty="0" err="1"/>
            <a:t>modelo</a:t>
          </a:r>
          <a:r>
            <a:rPr lang="en-US" dirty="0"/>
            <a:t> de </a:t>
          </a:r>
          <a:r>
            <a:rPr lang="en-US" dirty="0" err="1"/>
            <a:t>negocio</a:t>
          </a:r>
          <a:r>
            <a:rPr lang="en-US" dirty="0"/>
            <a:t> describe la </a:t>
          </a:r>
          <a:r>
            <a:rPr lang="en-US" dirty="0" err="1"/>
            <a:t>lógica</a:t>
          </a:r>
          <a:r>
            <a:rPr lang="en-US" dirty="0"/>
            <a:t> de </a:t>
          </a:r>
          <a:r>
            <a:rPr lang="en-US" dirty="0" err="1"/>
            <a:t>cómo</a:t>
          </a:r>
          <a:r>
            <a:rPr lang="en-US" dirty="0"/>
            <a:t> </a:t>
          </a:r>
          <a:r>
            <a:rPr lang="en-US" dirty="0" err="1"/>
            <a:t>una</a:t>
          </a:r>
          <a:r>
            <a:rPr lang="en-US" dirty="0"/>
            <a:t> </a:t>
          </a:r>
          <a:r>
            <a:rPr lang="en-US" dirty="0" err="1"/>
            <a:t>organización</a:t>
          </a:r>
          <a:r>
            <a:rPr lang="en-US" dirty="0"/>
            <a:t> </a:t>
          </a:r>
          <a:r>
            <a:rPr lang="en-US" dirty="0" err="1"/>
            <a:t>crea</a:t>
          </a:r>
          <a:r>
            <a:rPr lang="en-US" dirty="0"/>
            <a:t>, </a:t>
          </a:r>
          <a:r>
            <a:rPr lang="en-US" dirty="0" err="1"/>
            <a:t>entrega</a:t>
          </a:r>
          <a:r>
            <a:rPr lang="en-US" dirty="0"/>
            <a:t> y </a:t>
          </a:r>
          <a:r>
            <a:rPr lang="en-US" dirty="0" err="1"/>
            <a:t>captura</a:t>
          </a:r>
          <a:r>
            <a:rPr lang="en-US"/>
            <a:t> valor (Osterwalder and Pigneur, 2011).</a:t>
          </a:r>
        </a:p>
      </dgm:t>
    </dgm:pt>
    <dgm:pt modelId="{8F946F88-1E21-43EE-A974-6F62776A0F98}" type="parTrans" cxnId="{1E17AE14-943C-45DF-9EA6-B629AFEC391C}">
      <dgm:prSet/>
      <dgm:spPr/>
      <dgm:t>
        <a:bodyPr/>
        <a:lstStyle/>
        <a:p>
          <a:endParaRPr lang="en-US"/>
        </a:p>
      </dgm:t>
    </dgm:pt>
    <dgm:pt modelId="{054ECAF7-5E0B-47DE-8D57-602395FB4A59}" type="sibTrans" cxnId="{1E17AE14-943C-45DF-9EA6-B629AFEC391C}">
      <dgm:prSet/>
      <dgm:spPr/>
      <dgm:t>
        <a:bodyPr/>
        <a:lstStyle/>
        <a:p>
          <a:endParaRPr lang="en-US"/>
        </a:p>
      </dgm:t>
    </dgm:pt>
    <dgm:pt modelId="{11414560-AF3B-41BB-A9FB-E83B8330876F}" type="pres">
      <dgm:prSet presAssocID="{92763B51-A91F-4F20-B005-04561A95966F}" presName="linear" presStyleCnt="0">
        <dgm:presLayoutVars>
          <dgm:animLvl val="lvl"/>
          <dgm:resizeHandles val="exact"/>
        </dgm:presLayoutVars>
      </dgm:prSet>
      <dgm:spPr/>
    </dgm:pt>
    <dgm:pt modelId="{2F489F57-F7DB-4DDA-8EDA-628A7381278D}" type="pres">
      <dgm:prSet presAssocID="{68F83872-D0E1-4337-9FDA-93E6AA89A883}" presName="parentText" presStyleLbl="node1" presStyleIdx="0" presStyleCnt="3">
        <dgm:presLayoutVars>
          <dgm:chMax val="0"/>
          <dgm:bulletEnabled val="1"/>
        </dgm:presLayoutVars>
      </dgm:prSet>
      <dgm:spPr/>
    </dgm:pt>
    <dgm:pt modelId="{7A617024-A000-43AF-A165-A9F3C78171A5}" type="pres">
      <dgm:prSet presAssocID="{2351665C-F40F-4693-A322-BA6A762D15B3}" presName="spacer" presStyleCnt="0"/>
      <dgm:spPr/>
    </dgm:pt>
    <dgm:pt modelId="{4EE5E25D-2FFC-4A53-8175-2B7B705C1FBB}" type="pres">
      <dgm:prSet presAssocID="{6560EE37-EFFD-4285-BC6D-F504FD037F6C}" presName="parentText" presStyleLbl="node1" presStyleIdx="1" presStyleCnt="3">
        <dgm:presLayoutVars>
          <dgm:chMax val="0"/>
          <dgm:bulletEnabled val="1"/>
        </dgm:presLayoutVars>
      </dgm:prSet>
      <dgm:spPr/>
    </dgm:pt>
    <dgm:pt modelId="{42B04EDF-1DDE-48CA-AC49-6EBA2C42947D}" type="pres">
      <dgm:prSet presAssocID="{BEFF5068-BB17-44D5-A6DA-429330903511}" presName="spacer" presStyleCnt="0"/>
      <dgm:spPr/>
    </dgm:pt>
    <dgm:pt modelId="{F8ECB51D-C430-4C89-8E83-20851B289940}" type="pres">
      <dgm:prSet presAssocID="{B4F4ED6B-B403-4EA4-95FE-1F29C8336DF4}" presName="parentText" presStyleLbl="node1" presStyleIdx="2" presStyleCnt="3">
        <dgm:presLayoutVars>
          <dgm:chMax val="0"/>
          <dgm:bulletEnabled val="1"/>
        </dgm:presLayoutVars>
      </dgm:prSet>
      <dgm:spPr/>
    </dgm:pt>
  </dgm:ptLst>
  <dgm:cxnLst>
    <dgm:cxn modelId="{1E17AE14-943C-45DF-9EA6-B629AFEC391C}" srcId="{92763B51-A91F-4F20-B005-04561A95966F}" destId="{B4F4ED6B-B403-4EA4-95FE-1F29C8336DF4}" srcOrd="2" destOrd="0" parTransId="{8F946F88-1E21-43EE-A974-6F62776A0F98}" sibTransId="{054ECAF7-5E0B-47DE-8D57-602395FB4A59}"/>
    <dgm:cxn modelId="{468CC923-FB80-433C-9890-10D18964DA5C}" type="presOf" srcId="{6560EE37-EFFD-4285-BC6D-F504FD037F6C}" destId="{4EE5E25D-2FFC-4A53-8175-2B7B705C1FBB}" srcOrd="0" destOrd="0" presId="urn:microsoft.com/office/officeart/2005/8/layout/vList2"/>
    <dgm:cxn modelId="{24A39067-6ECD-4904-B1B6-A670648B367A}" type="presOf" srcId="{92763B51-A91F-4F20-B005-04561A95966F}" destId="{11414560-AF3B-41BB-A9FB-E83B8330876F}" srcOrd="0" destOrd="0" presId="urn:microsoft.com/office/officeart/2005/8/layout/vList2"/>
    <dgm:cxn modelId="{7F8211A9-4A64-4C4E-969A-37E49B1FF3A3}" srcId="{92763B51-A91F-4F20-B005-04561A95966F}" destId="{68F83872-D0E1-4337-9FDA-93E6AA89A883}" srcOrd="0" destOrd="0" parTransId="{619B7FB0-9874-4527-B042-01C33B6E49CC}" sibTransId="{2351665C-F40F-4693-A322-BA6A762D15B3}"/>
    <dgm:cxn modelId="{10C627AC-D5F8-4038-A8F2-C1D04C0673F7}" type="presOf" srcId="{B4F4ED6B-B403-4EA4-95FE-1F29C8336DF4}" destId="{F8ECB51D-C430-4C89-8E83-20851B289940}" srcOrd="0" destOrd="0" presId="urn:microsoft.com/office/officeart/2005/8/layout/vList2"/>
    <dgm:cxn modelId="{F168F2DE-2611-43EB-9F43-26CA6181984D}" type="presOf" srcId="{68F83872-D0E1-4337-9FDA-93E6AA89A883}" destId="{2F489F57-F7DB-4DDA-8EDA-628A7381278D}" srcOrd="0" destOrd="0" presId="urn:microsoft.com/office/officeart/2005/8/layout/vList2"/>
    <dgm:cxn modelId="{E34D52E3-32FE-4797-88CA-1C3052F3EF2F}" srcId="{92763B51-A91F-4F20-B005-04561A95966F}" destId="{6560EE37-EFFD-4285-BC6D-F504FD037F6C}" srcOrd="1" destOrd="0" parTransId="{E1B3BF6B-EDE2-4488-B3E3-A33289613E3B}" sibTransId="{BEFF5068-BB17-44D5-A6DA-429330903511}"/>
    <dgm:cxn modelId="{6AC19942-C034-4AF3-BD3E-B890C7BDE5DB}" type="presParOf" srcId="{11414560-AF3B-41BB-A9FB-E83B8330876F}" destId="{2F489F57-F7DB-4DDA-8EDA-628A7381278D}" srcOrd="0" destOrd="0" presId="urn:microsoft.com/office/officeart/2005/8/layout/vList2"/>
    <dgm:cxn modelId="{F5A5C0DC-94FD-4E9C-B105-1ED0DFB59308}" type="presParOf" srcId="{11414560-AF3B-41BB-A9FB-E83B8330876F}" destId="{7A617024-A000-43AF-A165-A9F3C78171A5}" srcOrd="1" destOrd="0" presId="urn:microsoft.com/office/officeart/2005/8/layout/vList2"/>
    <dgm:cxn modelId="{0987C5EC-9D74-4610-AA94-E06D22E7E8C5}" type="presParOf" srcId="{11414560-AF3B-41BB-A9FB-E83B8330876F}" destId="{4EE5E25D-2FFC-4A53-8175-2B7B705C1FBB}" srcOrd="2" destOrd="0" presId="urn:microsoft.com/office/officeart/2005/8/layout/vList2"/>
    <dgm:cxn modelId="{559B5E50-1246-4029-84B6-7029D6D74A53}" type="presParOf" srcId="{11414560-AF3B-41BB-A9FB-E83B8330876F}" destId="{42B04EDF-1DDE-48CA-AC49-6EBA2C42947D}" srcOrd="3" destOrd="0" presId="urn:microsoft.com/office/officeart/2005/8/layout/vList2"/>
    <dgm:cxn modelId="{8D3C8152-8F24-412A-8D0C-22415AF30597}" type="presParOf" srcId="{11414560-AF3B-41BB-A9FB-E83B8330876F}" destId="{F8ECB51D-C430-4C89-8E83-20851B2899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CD371A-4003-4079-8AA6-5EF0B82B3DAD}"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41F07723-1211-4DD1-8977-C83990B5F1D3}">
      <dgm:prSet/>
      <dgm:spPr/>
      <dgm:t>
        <a:bodyPr/>
        <a:lstStyle/>
        <a:p>
          <a:r>
            <a:rPr lang="es-ES_tradnl" b="1"/>
            <a:t>Socios clave</a:t>
          </a:r>
          <a:endParaRPr lang="en-US"/>
        </a:p>
      </dgm:t>
    </dgm:pt>
    <dgm:pt modelId="{9DA93B90-F5D0-41C1-AE89-4F0BA5BC4D7C}" type="parTrans" cxnId="{958A4D6A-62E6-45C6-B21E-9A3D86F1F273}">
      <dgm:prSet/>
      <dgm:spPr/>
      <dgm:t>
        <a:bodyPr/>
        <a:lstStyle/>
        <a:p>
          <a:endParaRPr lang="en-US"/>
        </a:p>
      </dgm:t>
    </dgm:pt>
    <dgm:pt modelId="{0FA10359-91B3-466A-AD6B-B480B26F231E}" type="sibTrans" cxnId="{958A4D6A-62E6-45C6-B21E-9A3D86F1F273}">
      <dgm:prSet/>
      <dgm:spPr/>
      <dgm:t>
        <a:bodyPr/>
        <a:lstStyle/>
        <a:p>
          <a:endParaRPr lang="en-US"/>
        </a:p>
      </dgm:t>
    </dgm:pt>
    <dgm:pt modelId="{6367EA1E-B1FC-4995-9C3D-E0B15FFC560A}">
      <dgm:prSet/>
      <dgm:spPr/>
      <dgm:t>
        <a:bodyPr/>
        <a:lstStyle/>
        <a:p>
          <a:r>
            <a:rPr lang="es-ES_tradnl"/>
            <a:t>¿Quiénes son sus socios / proveedores clave?</a:t>
          </a:r>
          <a:endParaRPr lang="en-US"/>
        </a:p>
      </dgm:t>
    </dgm:pt>
    <dgm:pt modelId="{83CAE82D-F3A5-4925-828F-101894C14500}" type="parTrans" cxnId="{F11C7F7C-65A1-4ECB-B324-BE3BDACDF1B2}">
      <dgm:prSet/>
      <dgm:spPr/>
      <dgm:t>
        <a:bodyPr/>
        <a:lstStyle/>
        <a:p>
          <a:endParaRPr lang="en-US"/>
        </a:p>
      </dgm:t>
    </dgm:pt>
    <dgm:pt modelId="{39DDC76C-D59F-4C02-AA75-194BD388AD41}" type="sibTrans" cxnId="{F11C7F7C-65A1-4ECB-B324-BE3BDACDF1B2}">
      <dgm:prSet/>
      <dgm:spPr/>
      <dgm:t>
        <a:bodyPr/>
        <a:lstStyle/>
        <a:p>
          <a:endParaRPr lang="en-US"/>
        </a:p>
      </dgm:t>
    </dgm:pt>
    <dgm:pt modelId="{1488F6A3-8652-4D58-AFD5-B3B4B074ED1A}">
      <dgm:prSet/>
      <dgm:spPr/>
      <dgm:t>
        <a:bodyPr/>
        <a:lstStyle/>
        <a:p>
          <a:r>
            <a:rPr lang="es-ES_tradnl"/>
            <a:t>¿Cuáles son las motivaciones para las asociaciones?</a:t>
          </a:r>
          <a:endParaRPr lang="en-US"/>
        </a:p>
      </dgm:t>
    </dgm:pt>
    <dgm:pt modelId="{478FC3CC-7DD8-425B-B968-E1B5E627922B}" type="parTrans" cxnId="{EEB3DA4B-B209-4F32-BD3D-2DB26F4E7DA5}">
      <dgm:prSet/>
      <dgm:spPr/>
      <dgm:t>
        <a:bodyPr/>
        <a:lstStyle/>
        <a:p>
          <a:endParaRPr lang="en-US"/>
        </a:p>
      </dgm:t>
    </dgm:pt>
    <dgm:pt modelId="{D8EA976B-EE87-44DB-9214-BC164032CEDA}" type="sibTrans" cxnId="{EEB3DA4B-B209-4F32-BD3D-2DB26F4E7DA5}">
      <dgm:prSet/>
      <dgm:spPr/>
      <dgm:t>
        <a:bodyPr/>
        <a:lstStyle/>
        <a:p>
          <a:endParaRPr lang="en-US"/>
        </a:p>
      </dgm:t>
    </dgm:pt>
    <dgm:pt modelId="{027FAF9B-44FE-4A77-A559-176FDC6FD42B}">
      <dgm:prSet/>
      <dgm:spPr/>
      <dgm:t>
        <a:bodyPr/>
        <a:lstStyle/>
        <a:p>
          <a:r>
            <a:rPr lang="es-ES_tradnl" b="1"/>
            <a:t>Actividades clave</a:t>
          </a:r>
          <a:endParaRPr lang="en-US"/>
        </a:p>
      </dgm:t>
    </dgm:pt>
    <dgm:pt modelId="{21A67D8C-21C6-4E83-AADF-B13A8F098719}" type="parTrans" cxnId="{074E26CD-30F9-4BC2-B229-6108111C394D}">
      <dgm:prSet/>
      <dgm:spPr/>
      <dgm:t>
        <a:bodyPr/>
        <a:lstStyle/>
        <a:p>
          <a:endParaRPr lang="en-US"/>
        </a:p>
      </dgm:t>
    </dgm:pt>
    <dgm:pt modelId="{BA147BA4-430F-4926-B2E5-AE4EE3F93F54}" type="sibTrans" cxnId="{074E26CD-30F9-4BC2-B229-6108111C394D}">
      <dgm:prSet/>
      <dgm:spPr/>
      <dgm:t>
        <a:bodyPr/>
        <a:lstStyle/>
        <a:p>
          <a:endParaRPr lang="en-US"/>
        </a:p>
      </dgm:t>
    </dgm:pt>
    <dgm:pt modelId="{A4E1AD41-E8DF-472C-BCE3-D9F27137D982}">
      <dgm:prSet/>
      <dgm:spPr/>
      <dgm:t>
        <a:bodyPr/>
        <a:lstStyle/>
        <a:p>
          <a:r>
            <a:rPr lang="es-ES_tradnl"/>
            <a:t>¿Qué actividades clave requiere su propuesta de valor?</a:t>
          </a:r>
          <a:endParaRPr lang="en-US"/>
        </a:p>
      </dgm:t>
    </dgm:pt>
    <dgm:pt modelId="{A5B9BA02-2CAA-45CA-83A3-A044F3ABB478}" type="parTrans" cxnId="{E71654AE-10D5-4DC5-A5F2-5366C04663E9}">
      <dgm:prSet/>
      <dgm:spPr/>
      <dgm:t>
        <a:bodyPr/>
        <a:lstStyle/>
        <a:p>
          <a:endParaRPr lang="en-US"/>
        </a:p>
      </dgm:t>
    </dgm:pt>
    <dgm:pt modelId="{A8A121D1-6EFE-4BCF-A813-99EE635B4D96}" type="sibTrans" cxnId="{E71654AE-10D5-4DC5-A5F2-5366C04663E9}">
      <dgm:prSet/>
      <dgm:spPr/>
      <dgm:t>
        <a:bodyPr/>
        <a:lstStyle/>
        <a:p>
          <a:endParaRPr lang="en-US"/>
        </a:p>
      </dgm:t>
    </dgm:pt>
    <dgm:pt modelId="{39812BA0-D36A-4637-9EDE-F3699FD89404}">
      <dgm:prSet/>
      <dgm:spPr/>
      <dgm:t>
        <a:bodyPr/>
        <a:lstStyle/>
        <a:p>
          <a:r>
            <a:rPr lang="es-ES_tradnl"/>
            <a:t>¿Qué actividades son más importantes en los canales de distribución, relaciones con los clientes, flujo de ingresos ...?</a:t>
          </a:r>
          <a:endParaRPr lang="en-US"/>
        </a:p>
      </dgm:t>
    </dgm:pt>
    <dgm:pt modelId="{878B83B9-BA9E-4421-8DDB-E8D9BB712E1C}" type="parTrans" cxnId="{515DBF90-E1EB-4F5A-8DE8-E173A060DB69}">
      <dgm:prSet/>
      <dgm:spPr/>
      <dgm:t>
        <a:bodyPr/>
        <a:lstStyle/>
        <a:p>
          <a:endParaRPr lang="en-US"/>
        </a:p>
      </dgm:t>
    </dgm:pt>
    <dgm:pt modelId="{00EF7FA2-C118-4915-8E59-7E5645CB103E}" type="sibTrans" cxnId="{515DBF90-E1EB-4F5A-8DE8-E173A060DB69}">
      <dgm:prSet/>
      <dgm:spPr/>
      <dgm:t>
        <a:bodyPr/>
        <a:lstStyle/>
        <a:p>
          <a:endParaRPr lang="en-US"/>
        </a:p>
      </dgm:t>
    </dgm:pt>
    <dgm:pt modelId="{3C7661F8-46A1-48FF-8D3D-DA501DD20645}">
      <dgm:prSet/>
      <dgm:spPr/>
      <dgm:t>
        <a:bodyPr/>
        <a:lstStyle/>
        <a:p>
          <a:r>
            <a:rPr lang="es-ES_tradnl" b="1"/>
            <a:t>Proposición de valor</a:t>
          </a:r>
          <a:endParaRPr lang="en-US"/>
        </a:p>
      </dgm:t>
    </dgm:pt>
    <dgm:pt modelId="{1450C5EA-CB8D-495C-8E39-B2EEBCF0EB97}" type="parTrans" cxnId="{1CC2B31D-9AD8-415C-A5A2-34E0DAC8296D}">
      <dgm:prSet/>
      <dgm:spPr/>
      <dgm:t>
        <a:bodyPr/>
        <a:lstStyle/>
        <a:p>
          <a:endParaRPr lang="en-US"/>
        </a:p>
      </dgm:t>
    </dgm:pt>
    <dgm:pt modelId="{6124A2DC-4594-4A59-9329-1288D9190CD0}" type="sibTrans" cxnId="{1CC2B31D-9AD8-415C-A5A2-34E0DAC8296D}">
      <dgm:prSet/>
      <dgm:spPr/>
      <dgm:t>
        <a:bodyPr/>
        <a:lstStyle/>
        <a:p>
          <a:endParaRPr lang="en-US"/>
        </a:p>
      </dgm:t>
    </dgm:pt>
    <dgm:pt modelId="{C8973463-9887-41F0-B058-76813F715998}">
      <dgm:prSet/>
      <dgm:spPr/>
      <dgm:t>
        <a:bodyPr/>
        <a:lstStyle/>
        <a:p>
          <a:r>
            <a:rPr lang="es-ES_tradnl"/>
            <a:t>¿Qué valor central entrega al cliente?</a:t>
          </a:r>
          <a:endParaRPr lang="en-US"/>
        </a:p>
      </dgm:t>
    </dgm:pt>
    <dgm:pt modelId="{97C99A8F-2066-428A-8AD1-6B69CD8D622C}" type="parTrans" cxnId="{83ECA1E6-50B4-44A9-9D53-1D37F2DB49BB}">
      <dgm:prSet/>
      <dgm:spPr/>
      <dgm:t>
        <a:bodyPr/>
        <a:lstStyle/>
        <a:p>
          <a:endParaRPr lang="en-US"/>
        </a:p>
      </dgm:t>
    </dgm:pt>
    <dgm:pt modelId="{16CBBE1B-96E2-4AE2-A8A9-DF4F6C489576}" type="sibTrans" cxnId="{83ECA1E6-50B4-44A9-9D53-1D37F2DB49BB}">
      <dgm:prSet/>
      <dgm:spPr/>
      <dgm:t>
        <a:bodyPr/>
        <a:lstStyle/>
        <a:p>
          <a:endParaRPr lang="en-US"/>
        </a:p>
      </dgm:t>
    </dgm:pt>
    <dgm:pt modelId="{0D92E08A-54C0-4EAD-AD83-2F8CFA4B5E4E}">
      <dgm:prSet/>
      <dgm:spPr/>
      <dgm:t>
        <a:bodyPr/>
        <a:lstStyle/>
        <a:p>
          <a:r>
            <a:rPr lang="es-ES_tradnl"/>
            <a:t>¿Qué necesidades del cliente satisface?</a:t>
          </a:r>
          <a:endParaRPr lang="en-US"/>
        </a:p>
      </dgm:t>
    </dgm:pt>
    <dgm:pt modelId="{8B1D22AF-1FB7-4363-9B7B-A28F5E3DBE04}" type="parTrans" cxnId="{DDE263BE-F6C2-49CD-AED5-4C3789ECE4E6}">
      <dgm:prSet/>
      <dgm:spPr/>
      <dgm:t>
        <a:bodyPr/>
        <a:lstStyle/>
        <a:p>
          <a:endParaRPr lang="en-US"/>
        </a:p>
      </dgm:t>
    </dgm:pt>
    <dgm:pt modelId="{531EF00A-25F9-4D16-AD5C-BA64860C129D}" type="sibTrans" cxnId="{DDE263BE-F6C2-49CD-AED5-4C3789ECE4E6}">
      <dgm:prSet/>
      <dgm:spPr/>
      <dgm:t>
        <a:bodyPr/>
        <a:lstStyle/>
        <a:p>
          <a:endParaRPr lang="en-US"/>
        </a:p>
      </dgm:t>
    </dgm:pt>
    <dgm:pt modelId="{2F24929F-C1BF-43EC-9AEE-C83188C05F10}">
      <dgm:prSet/>
      <dgm:spPr/>
      <dgm:t>
        <a:bodyPr/>
        <a:lstStyle/>
        <a:p>
          <a:r>
            <a:rPr lang="es-ES_tradnl" b="1"/>
            <a:t>Relación con el cliente</a:t>
          </a:r>
          <a:endParaRPr lang="en-US"/>
        </a:p>
      </dgm:t>
    </dgm:pt>
    <dgm:pt modelId="{B43137C5-62F7-4B20-9FD5-7B3426DE5DD8}" type="parTrans" cxnId="{4253CF9C-4ABB-4E76-A00B-E246CD45410A}">
      <dgm:prSet/>
      <dgm:spPr/>
      <dgm:t>
        <a:bodyPr/>
        <a:lstStyle/>
        <a:p>
          <a:endParaRPr lang="en-US"/>
        </a:p>
      </dgm:t>
    </dgm:pt>
    <dgm:pt modelId="{5CFD4774-9A0B-4F47-9860-F26A4E6658F0}" type="sibTrans" cxnId="{4253CF9C-4ABB-4E76-A00B-E246CD45410A}">
      <dgm:prSet/>
      <dgm:spPr/>
      <dgm:t>
        <a:bodyPr/>
        <a:lstStyle/>
        <a:p>
          <a:endParaRPr lang="en-US"/>
        </a:p>
      </dgm:t>
    </dgm:pt>
    <dgm:pt modelId="{6CC704B6-47B9-401A-B367-13BDAE24F690}">
      <dgm:prSet/>
      <dgm:spPr/>
      <dgm:t>
        <a:bodyPr/>
        <a:lstStyle/>
        <a:p>
          <a:r>
            <a:rPr lang="es-ES_tradnl"/>
            <a:t>¿Qué relación espera que establezca el cliente objetivo?</a:t>
          </a:r>
          <a:endParaRPr lang="en-US"/>
        </a:p>
      </dgm:t>
    </dgm:pt>
    <dgm:pt modelId="{3C6E550E-BCE0-4449-84E1-10280CD53184}" type="parTrans" cxnId="{3C3B6C89-B8DA-49FA-888D-7EAA0E056457}">
      <dgm:prSet/>
      <dgm:spPr/>
      <dgm:t>
        <a:bodyPr/>
        <a:lstStyle/>
        <a:p>
          <a:endParaRPr lang="en-US"/>
        </a:p>
      </dgm:t>
    </dgm:pt>
    <dgm:pt modelId="{44748302-0CFA-412A-9134-11D88C7E2B11}" type="sibTrans" cxnId="{3C3B6C89-B8DA-49FA-888D-7EAA0E056457}">
      <dgm:prSet/>
      <dgm:spPr/>
      <dgm:t>
        <a:bodyPr/>
        <a:lstStyle/>
        <a:p>
          <a:endParaRPr lang="en-US"/>
        </a:p>
      </dgm:t>
    </dgm:pt>
    <dgm:pt modelId="{248BE14D-47F6-4427-A185-314261C3493B}">
      <dgm:prSet/>
      <dgm:spPr/>
      <dgm:t>
        <a:bodyPr/>
        <a:lstStyle/>
        <a:p>
          <a:r>
            <a:rPr lang="es-ES_tradnl"/>
            <a:t>¿Cómo puede integrar eso en su negocio en términos de costo y formato?</a:t>
          </a:r>
          <a:endParaRPr lang="en-US"/>
        </a:p>
      </dgm:t>
    </dgm:pt>
    <dgm:pt modelId="{39AC04C9-5F2B-4220-A029-56F1D71F7340}" type="parTrans" cxnId="{4D202C9F-7C0A-4330-A7DC-D48AA6B5CE2B}">
      <dgm:prSet/>
      <dgm:spPr/>
      <dgm:t>
        <a:bodyPr/>
        <a:lstStyle/>
        <a:p>
          <a:endParaRPr lang="en-US"/>
        </a:p>
      </dgm:t>
    </dgm:pt>
    <dgm:pt modelId="{68265DEB-3B3E-4C0D-B47E-ABB82A6ADC93}" type="sibTrans" cxnId="{4D202C9F-7C0A-4330-A7DC-D48AA6B5CE2B}">
      <dgm:prSet/>
      <dgm:spPr/>
      <dgm:t>
        <a:bodyPr/>
        <a:lstStyle/>
        <a:p>
          <a:endParaRPr lang="en-US"/>
        </a:p>
      </dgm:t>
    </dgm:pt>
    <dgm:pt modelId="{2ADCE113-6F34-47DE-AE57-3A29AC28BA61}" type="pres">
      <dgm:prSet presAssocID="{BFCD371A-4003-4079-8AA6-5EF0B82B3DAD}" presName="linear" presStyleCnt="0">
        <dgm:presLayoutVars>
          <dgm:dir/>
          <dgm:animLvl val="lvl"/>
          <dgm:resizeHandles val="exact"/>
        </dgm:presLayoutVars>
      </dgm:prSet>
      <dgm:spPr/>
    </dgm:pt>
    <dgm:pt modelId="{67DF4CBB-0E4B-45A7-9323-F36E94061F21}" type="pres">
      <dgm:prSet presAssocID="{41F07723-1211-4DD1-8977-C83990B5F1D3}" presName="parentLin" presStyleCnt="0"/>
      <dgm:spPr/>
    </dgm:pt>
    <dgm:pt modelId="{9DB07318-80E7-42F8-A3A3-0696B4050BF7}" type="pres">
      <dgm:prSet presAssocID="{41F07723-1211-4DD1-8977-C83990B5F1D3}" presName="parentLeftMargin" presStyleLbl="node1" presStyleIdx="0" presStyleCnt="4"/>
      <dgm:spPr/>
    </dgm:pt>
    <dgm:pt modelId="{6F74A379-5355-4DD6-890F-4582B50CAC08}" type="pres">
      <dgm:prSet presAssocID="{41F07723-1211-4DD1-8977-C83990B5F1D3}" presName="parentText" presStyleLbl="node1" presStyleIdx="0" presStyleCnt="4">
        <dgm:presLayoutVars>
          <dgm:chMax val="0"/>
          <dgm:bulletEnabled val="1"/>
        </dgm:presLayoutVars>
      </dgm:prSet>
      <dgm:spPr/>
    </dgm:pt>
    <dgm:pt modelId="{46783D4B-A874-42A6-ABA4-88CE2807CD4B}" type="pres">
      <dgm:prSet presAssocID="{41F07723-1211-4DD1-8977-C83990B5F1D3}" presName="negativeSpace" presStyleCnt="0"/>
      <dgm:spPr/>
    </dgm:pt>
    <dgm:pt modelId="{D8458505-0E99-4CCF-9A70-2F2ED9EF94AA}" type="pres">
      <dgm:prSet presAssocID="{41F07723-1211-4DD1-8977-C83990B5F1D3}" presName="childText" presStyleLbl="conFgAcc1" presStyleIdx="0" presStyleCnt="4">
        <dgm:presLayoutVars>
          <dgm:bulletEnabled val="1"/>
        </dgm:presLayoutVars>
      </dgm:prSet>
      <dgm:spPr/>
    </dgm:pt>
    <dgm:pt modelId="{DE77CB6D-50FB-4CC2-A180-9C1AD89E9CC3}" type="pres">
      <dgm:prSet presAssocID="{0FA10359-91B3-466A-AD6B-B480B26F231E}" presName="spaceBetweenRectangles" presStyleCnt="0"/>
      <dgm:spPr/>
    </dgm:pt>
    <dgm:pt modelId="{3210644D-A279-459E-A9C6-3624886CB538}" type="pres">
      <dgm:prSet presAssocID="{027FAF9B-44FE-4A77-A559-176FDC6FD42B}" presName="parentLin" presStyleCnt="0"/>
      <dgm:spPr/>
    </dgm:pt>
    <dgm:pt modelId="{41A1F7E2-FA87-4374-8ACC-0230C97C7590}" type="pres">
      <dgm:prSet presAssocID="{027FAF9B-44FE-4A77-A559-176FDC6FD42B}" presName="parentLeftMargin" presStyleLbl="node1" presStyleIdx="0" presStyleCnt="4"/>
      <dgm:spPr/>
    </dgm:pt>
    <dgm:pt modelId="{F65CB0CE-2BB9-4A4B-900E-EB0772F7B810}" type="pres">
      <dgm:prSet presAssocID="{027FAF9B-44FE-4A77-A559-176FDC6FD42B}" presName="parentText" presStyleLbl="node1" presStyleIdx="1" presStyleCnt="4">
        <dgm:presLayoutVars>
          <dgm:chMax val="0"/>
          <dgm:bulletEnabled val="1"/>
        </dgm:presLayoutVars>
      </dgm:prSet>
      <dgm:spPr/>
    </dgm:pt>
    <dgm:pt modelId="{8A140E78-AFFA-4A6E-B3C4-58C0EE298322}" type="pres">
      <dgm:prSet presAssocID="{027FAF9B-44FE-4A77-A559-176FDC6FD42B}" presName="negativeSpace" presStyleCnt="0"/>
      <dgm:spPr/>
    </dgm:pt>
    <dgm:pt modelId="{1F823110-AF7C-4D6D-94C7-EC6A95301C81}" type="pres">
      <dgm:prSet presAssocID="{027FAF9B-44FE-4A77-A559-176FDC6FD42B}" presName="childText" presStyleLbl="conFgAcc1" presStyleIdx="1" presStyleCnt="4">
        <dgm:presLayoutVars>
          <dgm:bulletEnabled val="1"/>
        </dgm:presLayoutVars>
      </dgm:prSet>
      <dgm:spPr/>
    </dgm:pt>
    <dgm:pt modelId="{CFC56D31-FBA0-463F-B2C9-885A1698F246}" type="pres">
      <dgm:prSet presAssocID="{BA147BA4-430F-4926-B2E5-AE4EE3F93F54}" presName="spaceBetweenRectangles" presStyleCnt="0"/>
      <dgm:spPr/>
    </dgm:pt>
    <dgm:pt modelId="{7BA0DF64-B53F-4528-81AD-D25E28292F0E}" type="pres">
      <dgm:prSet presAssocID="{3C7661F8-46A1-48FF-8D3D-DA501DD20645}" presName="parentLin" presStyleCnt="0"/>
      <dgm:spPr/>
    </dgm:pt>
    <dgm:pt modelId="{4C297180-8552-463F-94B5-FF1741F296A2}" type="pres">
      <dgm:prSet presAssocID="{3C7661F8-46A1-48FF-8D3D-DA501DD20645}" presName="parentLeftMargin" presStyleLbl="node1" presStyleIdx="1" presStyleCnt="4"/>
      <dgm:spPr/>
    </dgm:pt>
    <dgm:pt modelId="{E9A3E177-6353-4371-A933-2F15C1DA2F57}" type="pres">
      <dgm:prSet presAssocID="{3C7661F8-46A1-48FF-8D3D-DA501DD20645}" presName="parentText" presStyleLbl="node1" presStyleIdx="2" presStyleCnt="4">
        <dgm:presLayoutVars>
          <dgm:chMax val="0"/>
          <dgm:bulletEnabled val="1"/>
        </dgm:presLayoutVars>
      </dgm:prSet>
      <dgm:spPr/>
    </dgm:pt>
    <dgm:pt modelId="{FDA75DD4-2ED1-43EF-8F81-7032254D6B7C}" type="pres">
      <dgm:prSet presAssocID="{3C7661F8-46A1-48FF-8D3D-DA501DD20645}" presName="negativeSpace" presStyleCnt="0"/>
      <dgm:spPr/>
    </dgm:pt>
    <dgm:pt modelId="{571D5048-3892-4E59-9C07-6F9A0C6E9CA1}" type="pres">
      <dgm:prSet presAssocID="{3C7661F8-46A1-48FF-8D3D-DA501DD20645}" presName="childText" presStyleLbl="conFgAcc1" presStyleIdx="2" presStyleCnt="4">
        <dgm:presLayoutVars>
          <dgm:bulletEnabled val="1"/>
        </dgm:presLayoutVars>
      </dgm:prSet>
      <dgm:spPr/>
    </dgm:pt>
    <dgm:pt modelId="{494732FD-2EA2-43A3-8B18-1F5B6FDFE0AE}" type="pres">
      <dgm:prSet presAssocID="{6124A2DC-4594-4A59-9329-1288D9190CD0}" presName="spaceBetweenRectangles" presStyleCnt="0"/>
      <dgm:spPr/>
    </dgm:pt>
    <dgm:pt modelId="{7D39BB42-66CD-4AAE-BB51-CDBFA8584F41}" type="pres">
      <dgm:prSet presAssocID="{2F24929F-C1BF-43EC-9AEE-C83188C05F10}" presName="parentLin" presStyleCnt="0"/>
      <dgm:spPr/>
    </dgm:pt>
    <dgm:pt modelId="{B72D8C4D-22F3-49F4-AD2B-B27F8AB887BE}" type="pres">
      <dgm:prSet presAssocID="{2F24929F-C1BF-43EC-9AEE-C83188C05F10}" presName="parentLeftMargin" presStyleLbl="node1" presStyleIdx="2" presStyleCnt="4"/>
      <dgm:spPr/>
    </dgm:pt>
    <dgm:pt modelId="{DB08D504-75C6-4C92-92E4-17F4837F6ADA}" type="pres">
      <dgm:prSet presAssocID="{2F24929F-C1BF-43EC-9AEE-C83188C05F10}" presName="parentText" presStyleLbl="node1" presStyleIdx="3" presStyleCnt="4">
        <dgm:presLayoutVars>
          <dgm:chMax val="0"/>
          <dgm:bulletEnabled val="1"/>
        </dgm:presLayoutVars>
      </dgm:prSet>
      <dgm:spPr/>
    </dgm:pt>
    <dgm:pt modelId="{0C7DA81E-4A06-4A2D-89A9-F1EC7C6C5C45}" type="pres">
      <dgm:prSet presAssocID="{2F24929F-C1BF-43EC-9AEE-C83188C05F10}" presName="negativeSpace" presStyleCnt="0"/>
      <dgm:spPr/>
    </dgm:pt>
    <dgm:pt modelId="{A1203FE6-DC96-4200-B515-8ADEEBAAEE24}" type="pres">
      <dgm:prSet presAssocID="{2F24929F-C1BF-43EC-9AEE-C83188C05F10}" presName="childText" presStyleLbl="conFgAcc1" presStyleIdx="3" presStyleCnt="4">
        <dgm:presLayoutVars>
          <dgm:bulletEnabled val="1"/>
        </dgm:presLayoutVars>
      </dgm:prSet>
      <dgm:spPr/>
    </dgm:pt>
  </dgm:ptLst>
  <dgm:cxnLst>
    <dgm:cxn modelId="{1CC2B31D-9AD8-415C-A5A2-34E0DAC8296D}" srcId="{BFCD371A-4003-4079-8AA6-5EF0B82B3DAD}" destId="{3C7661F8-46A1-48FF-8D3D-DA501DD20645}" srcOrd="2" destOrd="0" parTransId="{1450C5EA-CB8D-495C-8E39-B2EEBCF0EB97}" sibTransId="{6124A2DC-4594-4A59-9329-1288D9190CD0}"/>
    <dgm:cxn modelId="{FDA75C22-F2F5-4688-9E4A-17DF9A744063}" type="presOf" srcId="{BFCD371A-4003-4079-8AA6-5EF0B82B3DAD}" destId="{2ADCE113-6F34-47DE-AE57-3A29AC28BA61}" srcOrd="0" destOrd="0" presId="urn:microsoft.com/office/officeart/2005/8/layout/list1"/>
    <dgm:cxn modelId="{5FD92F37-631D-45A2-976D-8F0327515D62}" type="presOf" srcId="{3C7661F8-46A1-48FF-8D3D-DA501DD20645}" destId="{E9A3E177-6353-4371-A933-2F15C1DA2F57}" srcOrd="1" destOrd="0" presId="urn:microsoft.com/office/officeart/2005/8/layout/list1"/>
    <dgm:cxn modelId="{DFB9A53D-3DBB-415B-9EAA-2D0F3FFD55C1}" type="presOf" srcId="{C8973463-9887-41F0-B058-76813F715998}" destId="{571D5048-3892-4E59-9C07-6F9A0C6E9CA1}" srcOrd="0" destOrd="0" presId="urn:microsoft.com/office/officeart/2005/8/layout/list1"/>
    <dgm:cxn modelId="{BE75DC47-D9D6-46C4-9C20-CBD773601726}" type="presOf" srcId="{1488F6A3-8652-4D58-AFD5-B3B4B074ED1A}" destId="{D8458505-0E99-4CCF-9A70-2F2ED9EF94AA}" srcOrd="0" destOrd="1" presId="urn:microsoft.com/office/officeart/2005/8/layout/list1"/>
    <dgm:cxn modelId="{EEB3DA4B-B209-4F32-BD3D-2DB26F4E7DA5}" srcId="{41F07723-1211-4DD1-8977-C83990B5F1D3}" destId="{1488F6A3-8652-4D58-AFD5-B3B4B074ED1A}" srcOrd="1" destOrd="0" parTransId="{478FC3CC-7DD8-425B-B968-E1B5E627922B}" sibTransId="{D8EA976B-EE87-44DB-9214-BC164032CEDA}"/>
    <dgm:cxn modelId="{268E594D-702D-40D6-AE1D-E9E24123B2FF}" type="presOf" srcId="{6367EA1E-B1FC-4995-9C3D-E0B15FFC560A}" destId="{D8458505-0E99-4CCF-9A70-2F2ED9EF94AA}" srcOrd="0" destOrd="0" presId="urn:microsoft.com/office/officeart/2005/8/layout/list1"/>
    <dgm:cxn modelId="{00C05F65-EBA9-4A49-9687-8433361CEEB1}" type="presOf" srcId="{39812BA0-D36A-4637-9EDE-F3699FD89404}" destId="{1F823110-AF7C-4D6D-94C7-EC6A95301C81}" srcOrd="0" destOrd="1" presId="urn:microsoft.com/office/officeart/2005/8/layout/list1"/>
    <dgm:cxn modelId="{958A4D6A-62E6-45C6-B21E-9A3D86F1F273}" srcId="{BFCD371A-4003-4079-8AA6-5EF0B82B3DAD}" destId="{41F07723-1211-4DD1-8977-C83990B5F1D3}" srcOrd="0" destOrd="0" parTransId="{9DA93B90-F5D0-41C1-AE89-4F0BA5BC4D7C}" sibTransId="{0FA10359-91B3-466A-AD6B-B480B26F231E}"/>
    <dgm:cxn modelId="{B4A1226B-031F-445A-851A-8A79E03C7371}" type="presOf" srcId="{2F24929F-C1BF-43EC-9AEE-C83188C05F10}" destId="{DB08D504-75C6-4C92-92E4-17F4837F6ADA}" srcOrd="1" destOrd="0" presId="urn:microsoft.com/office/officeart/2005/8/layout/list1"/>
    <dgm:cxn modelId="{C8069371-E0FA-40CE-A13E-0703D2762C8D}" type="presOf" srcId="{A4E1AD41-E8DF-472C-BCE3-D9F27137D982}" destId="{1F823110-AF7C-4D6D-94C7-EC6A95301C81}" srcOrd="0" destOrd="0" presId="urn:microsoft.com/office/officeart/2005/8/layout/list1"/>
    <dgm:cxn modelId="{8FDCD97B-2BBD-4AE6-B45E-98FEB8B0EFDE}" type="presOf" srcId="{3C7661F8-46A1-48FF-8D3D-DA501DD20645}" destId="{4C297180-8552-463F-94B5-FF1741F296A2}" srcOrd="0" destOrd="0" presId="urn:microsoft.com/office/officeart/2005/8/layout/list1"/>
    <dgm:cxn modelId="{F11C7F7C-65A1-4ECB-B324-BE3BDACDF1B2}" srcId="{41F07723-1211-4DD1-8977-C83990B5F1D3}" destId="{6367EA1E-B1FC-4995-9C3D-E0B15FFC560A}" srcOrd="0" destOrd="0" parTransId="{83CAE82D-F3A5-4925-828F-101894C14500}" sibTransId="{39DDC76C-D59F-4C02-AA75-194BD388AD41}"/>
    <dgm:cxn modelId="{D6AAFA7C-4EA9-4A03-83BE-9E9685511110}" type="presOf" srcId="{027FAF9B-44FE-4A77-A559-176FDC6FD42B}" destId="{F65CB0CE-2BB9-4A4B-900E-EB0772F7B810}" srcOrd="1" destOrd="0" presId="urn:microsoft.com/office/officeart/2005/8/layout/list1"/>
    <dgm:cxn modelId="{71CACE7E-4AD2-4823-A3BB-9497DE114730}" type="presOf" srcId="{027FAF9B-44FE-4A77-A559-176FDC6FD42B}" destId="{41A1F7E2-FA87-4374-8ACC-0230C97C7590}" srcOrd="0" destOrd="0" presId="urn:microsoft.com/office/officeart/2005/8/layout/list1"/>
    <dgm:cxn modelId="{3C3B6C89-B8DA-49FA-888D-7EAA0E056457}" srcId="{2F24929F-C1BF-43EC-9AEE-C83188C05F10}" destId="{6CC704B6-47B9-401A-B367-13BDAE24F690}" srcOrd="0" destOrd="0" parTransId="{3C6E550E-BCE0-4449-84E1-10280CD53184}" sibTransId="{44748302-0CFA-412A-9134-11D88C7E2B11}"/>
    <dgm:cxn modelId="{515DBF90-E1EB-4F5A-8DE8-E173A060DB69}" srcId="{027FAF9B-44FE-4A77-A559-176FDC6FD42B}" destId="{39812BA0-D36A-4637-9EDE-F3699FD89404}" srcOrd="1" destOrd="0" parTransId="{878B83B9-BA9E-4421-8DDB-E8D9BB712E1C}" sibTransId="{00EF7FA2-C118-4915-8E59-7E5645CB103E}"/>
    <dgm:cxn modelId="{4253CF9C-4ABB-4E76-A00B-E246CD45410A}" srcId="{BFCD371A-4003-4079-8AA6-5EF0B82B3DAD}" destId="{2F24929F-C1BF-43EC-9AEE-C83188C05F10}" srcOrd="3" destOrd="0" parTransId="{B43137C5-62F7-4B20-9FD5-7B3426DE5DD8}" sibTransId="{5CFD4774-9A0B-4F47-9860-F26A4E6658F0}"/>
    <dgm:cxn modelId="{FD1C0C9D-17EB-4FD7-A969-6DB6DE1CD6D6}" type="presOf" srcId="{0D92E08A-54C0-4EAD-AD83-2F8CFA4B5E4E}" destId="{571D5048-3892-4E59-9C07-6F9A0C6E9CA1}" srcOrd="0" destOrd="1" presId="urn:microsoft.com/office/officeart/2005/8/layout/list1"/>
    <dgm:cxn modelId="{4D202C9F-7C0A-4330-A7DC-D48AA6B5CE2B}" srcId="{2F24929F-C1BF-43EC-9AEE-C83188C05F10}" destId="{248BE14D-47F6-4427-A185-314261C3493B}" srcOrd="1" destOrd="0" parTransId="{39AC04C9-5F2B-4220-A029-56F1D71F7340}" sibTransId="{68265DEB-3B3E-4C0D-B47E-ABB82A6ADC93}"/>
    <dgm:cxn modelId="{601BBB9F-A0B5-4385-81B3-CCFE1CB83711}" type="presOf" srcId="{41F07723-1211-4DD1-8977-C83990B5F1D3}" destId="{9DB07318-80E7-42F8-A3A3-0696B4050BF7}" srcOrd="0" destOrd="0" presId="urn:microsoft.com/office/officeart/2005/8/layout/list1"/>
    <dgm:cxn modelId="{588942A5-E1DB-4455-884C-127E76678BB2}" type="presOf" srcId="{2F24929F-C1BF-43EC-9AEE-C83188C05F10}" destId="{B72D8C4D-22F3-49F4-AD2B-B27F8AB887BE}" srcOrd="0" destOrd="0" presId="urn:microsoft.com/office/officeart/2005/8/layout/list1"/>
    <dgm:cxn modelId="{70A6A8AA-96A4-4456-B627-1298D7FCAE94}" type="presOf" srcId="{248BE14D-47F6-4427-A185-314261C3493B}" destId="{A1203FE6-DC96-4200-B515-8ADEEBAAEE24}" srcOrd="0" destOrd="1" presId="urn:microsoft.com/office/officeart/2005/8/layout/list1"/>
    <dgm:cxn modelId="{E71654AE-10D5-4DC5-A5F2-5366C04663E9}" srcId="{027FAF9B-44FE-4A77-A559-176FDC6FD42B}" destId="{A4E1AD41-E8DF-472C-BCE3-D9F27137D982}" srcOrd="0" destOrd="0" parTransId="{A5B9BA02-2CAA-45CA-83A3-A044F3ABB478}" sibTransId="{A8A121D1-6EFE-4BCF-A813-99EE635B4D96}"/>
    <dgm:cxn modelId="{DDE263BE-F6C2-49CD-AED5-4C3789ECE4E6}" srcId="{3C7661F8-46A1-48FF-8D3D-DA501DD20645}" destId="{0D92E08A-54C0-4EAD-AD83-2F8CFA4B5E4E}" srcOrd="1" destOrd="0" parTransId="{8B1D22AF-1FB7-4363-9B7B-A28F5E3DBE04}" sibTransId="{531EF00A-25F9-4D16-AD5C-BA64860C129D}"/>
    <dgm:cxn modelId="{9AC2C4C6-1E36-463A-945E-18B07BCD103A}" type="presOf" srcId="{6CC704B6-47B9-401A-B367-13BDAE24F690}" destId="{A1203FE6-DC96-4200-B515-8ADEEBAAEE24}" srcOrd="0" destOrd="0" presId="urn:microsoft.com/office/officeart/2005/8/layout/list1"/>
    <dgm:cxn modelId="{074E26CD-30F9-4BC2-B229-6108111C394D}" srcId="{BFCD371A-4003-4079-8AA6-5EF0B82B3DAD}" destId="{027FAF9B-44FE-4A77-A559-176FDC6FD42B}" srcOrd="1" destOrd="0" parTransId="{21A67D8C-21C6-4E83-AADF-B13A8F098719}" sibTransId="{BA147BA4-430F-4926-B2E5-AE4EE3F93F54}"/>
    <dgm:cxn modelId="{64B297D6-B536-4DB9-8DA1-53104BF82F30}" type="presOf" srcId="{41F07723-1211-4DD1-8977-C83990B5F1D3}" destId="{6F74A379-5355-4DD6-890F-4582B50CAC08}" srcOrd="1" destOrd="0" presId="urn:microsoft.com/office/officeart/2005/8/layout/list1"/>
    <dgm:cxn modelId="{83ECA1E6-50B4-44A9-9D53-1D37F2DB49BB}" srcId="{3C7661F8-46A1-48FF-8D3D-DA501DD20645}" destId="{C8973463-9887-41F0-B058-76813F715998}" srcOrd="0" destOrd="0" parTransId="{97C99A8F-2066-428A-8AD1-6B69CD8D622C}" sibTransId="{16CBBE1B-96E2-4AE2-A8A9-DF4F6C489576}"/>
    <dgm:cxn modelId="{6806DB1B-7E73-4A25-A6FB-A908EAF45ED5}" type="presParOf" srcId="{2ADCE113-6F34-47DE-AE57-3A29AC28BA61}" destId="{67DF4CBB-0E4B-45A7-9323-F36E94061F21}" srcOrd="0" destOrd="0" presId="urn:microsoft.com/office/officeart/2005/8/layout/list1"/>
    <dgm:cxn modelId="{2DA438F8-5E5C-4CB1-83A7-85B49B865DAD}" type="presParOf" srcId="{67DF4CBB-0E4B-45A7-9323-F36E94061F21}" destId="{9DB07318-80E7-42F8-A3A3-0696B4050BF7}" srcOrd="0" destOrd="0" presId="urn:microsoft.com/office/officeart/2005/8/layout/list1"/>
    <dgm:cxn modelId="{ED30805E-C173-4FB6-A9F0-C3999FB5FBAB}" type="presParOf" srcId="{67DF4CBB-0E4B-45A7-9323-F36E94061F21}" destId="{6F74A379-5355-4DD6-890F-4582B50CAC08}" srcOrd="1" destOrd="0" presId="urn:microsoft.com/office/officeart/2005/8/layout/list1"/>
    <dgm:cxn modelId="{7505D971-70E2-4414-9695-D1E20E12B4D9}" type="presParOf" srcId="{2ADCE113-6F34-47DE-AE57-3A29AC28BA61}" destId="{46783D4B-A874-42A6-ABA4-88CE2807CD4B}" srcOrd="1" destOrd="0" presId="urn:microsoft.com/office/officeart/2005/8/layout/list1"/>
    <dgm:cxn modelId="{E2165CED-0AAD-4860-8507-9C495A5997D6}" type="presParOf" srcId="{2ADCE113-6F34-47DE-AE57-3A29AC28BA61}" destId="{D8458505-0E99-4CCF-9A70-2F2ED9EF94AA}" srcOrd="2" destOrd="0" presId="urn:microsoft.com/office/officeart/2005/8/layout/list1"/>
    <dgm:cxn modelId="{48B68A7F-EC88-4630-9D11-D19E3B260F15}" type="presParOf" srcId="{2ADCE113-6F34-47DE-AE57-3A29AC28BA61}" destId="{DE77CB6D-50FB-4CC2-A180-9C1AD89E9CC3}" srcOrd="3" destOrd="0" presId="urn:microsoft.com/office/officeart/2005/8/layout/list1"/>
    <dgm:cxn modelId="{2B50D1FD-6FD5-440D-88C2-E95E2186B578}" type="presParOf" srcId="{2ADCE113-6F34-47DE-AE57-3A29AC28BA61}" destId="{3210644D-A279-459E-A9C6-3624886CB538}" srcOrd="4" destOrd="0" presId="urn:microsoft.com/office/officeart/2005/8/layout/list1"/>
    <dgm:cxn modelId="{41E1EAB5-FF31-4AB5-BFA2-9394F919F2A4}" type="presParOf" srcId="{3210644D-A279-459E-A9C6-3624886CB538}" destId="{41A1F7E2-FA87-4374-8ACC-0230C97C7590}" srcOrd="0" destOrd="0" presId="urn:microsoft.com/office/officeart/2005/8/layout/list1"/>
    <dgm:cxn modelId="{770422B3-AFCA-40CB-9B35-6A76429682E0}" type="presParOf" srcId="{3210644D-A279-459E-A9C6-3624886CB538}" destId="{F65CB0CE-2BB9-4A4B-900E-EB0772F7B810}" srcOrd="1" destOrd="0" presId="urn:microsoft.com/office/officeart/2005/8/layout/list1"/>
    <dgm:cxn modelId="{FF85682C-353B-4065-B1BB-A0E4B7D66F82}" type="presParOf" srcId="{2ADCE113-6F34-47DE-AE57-3A29AC28BA61}" destId="{8A140E78-AFFA-4A6E-B3C4-58C0EE298322}" srcOrd="5" destOrd="0" presId="urn:microsoft.com/office/officeart/2005/8/layout/list1"/>
    <dgm:cxn modelId="{38BB5230-BB10-4F9E-90DC-A4350180A42E}" type="presParOf" srcId="{2ADCE113-6F34-47DE-AE57-3A29AC28BA61}" destId="{1F823110-AF7C-4D6D-94C7-EC6A95301C81}" srcOrd="6" destOrd="0" presId="urn:microsoft.com/office/officeart/2005/8/layout/list1"/>
    <dgm:cxn modelId="{5B130428-79AC-411A-A24E-BDB7C4B069C6}" type="presParOf" srcId="{2ADCE113-6F34-47DE-AE57-3A29AC28BA61}" destId="{CFC56D31-FBA0-463F-B2C9-885A1698F246}" srcOrd="7" destOrd="0" presId="urn:microsoft.com/office/officeart/2005/8/layout/list1"/>
    <dgm:cxn modelId="{C11AAA48-3B81-4F10-A208-DD37E7568CE3}" type="presParOf" srcId="{2ADCE113-6F34-47DE-AE57-3A29AC28BA61}" destId="{7BA0DF64-B53F-4528-81AD-D25E28292F0E}" srcOrd="8" destOrd="0" presId="urn:microsoft.com/office/officeart/2005/8/layout/list1"/>
    <dgm:cxn modelId="{0FEB03FC-4AB9-4838-8CB5-160E468B48C1}" type="presParOf" srcId="{7BA0DF64-B53F-4528-81AD-D25E28292F0E}" destId="{4C297180-8552-463F-94B5-FF1741F296A2}" srcOrd="0" destOrd="0" presId="urn:microsoft.com/office/officeart/2005/8/layout/list1"/>
    <dgm:cxn modelId="{CFB962E0-64ED-47F0-926B-06CD0BA076EA}" type="presParOf" srcId="{7BA0DF64-B53F-4528-81AD-D25E28292F0E}" destId="{E9A3E177-6353-4371-A933-2F15C1DA2F57}" srcOrd="1" destOrd="0" presId="urn:microsoft.com/office/officeart/2005/8/layout/list1"/>
    <dgm:cxn modelId="{CA7538E4-7A76-4D0C-B1BC-BF80BDE5E667}" type="presParOf" srcId="{2ADCE113-6F34-47DE-AE57-3A29AC28BA61}" destId="{FDA75DD4-2ED1-43EF-8F81-7032254D6B7C}" srcOrd="9" destOrd="0" presId="urn:microsoft.com/office/officeart/2005/8/layout/list1"/>
    <dgm:cxn modelId="{1822C6F4-D575-435A-8BF4-2C0B95359735}" type="presParOf" srcId="{2ADCE113-6F34-47DE-AE57-3A29AC28BA61}" destId="{571D5048-3892-4E59-9C07-6F9A0C6E9CA1}" srcOrd="10" destOrd="0" presId="urn:microsoft.com/office/officeart/2005/8/layout/list1"/>
    <dgm:cxn modelId="{2DC4B14D-EC11-415D-BC7F-29B8260AE79D}" type="presParOf" srcId="{2ADCE113-6F34-47DE-AE57-3A29AC28BA61}" destId="{494732FD-2EA2-43A3-8B18-1F5B6FDFE0AE}" srcOrd="11" destOrd="0" presId="urn:microsoft.com/office/officeart/2005/8/layout/list1"/>
    <dgm:cxn modelId="{E14C2168-4998-413C-82BD-827C12835A09}" type="presParOf" srcId="{2ADCE113-6F34-47DE-AE57-3A29AC28BA61}" destId="{7D39BB42-66CD-4AAE-BB51-CDBFA8584F41}" srcOrd="12" destOrd="0" presId="urn:microsoft.com/office/officeart/2005/8/layout/list1"/>
    <dgm:cxn modelId="{C4AAECBB-ED78-4301-B4F4-9B5BFD9E753C}" type="presParOf" srcId="{7D39BB42-66CD-4AAE-BB51-CDBFA8584F41}" destId="{B72D8C4D-22F3-49F4-AD2B-B27F8AB887BE}" srcOrd="0" destOrd="0" presId="urn:microsoft.com/office/officeart/2005/8/layout/list1"/>
    <dgm:cxn modelId="{C345198A-F352-4421-993D-3BEC9AABF6CD}" type="presParOf" srcId="{7D39BB42-66CD-4AAE-BB51-CDBFA8584F41}" destId="{DB08D504-75C6-4C92-92E4-17F4837F6ADA}" srcOrd="1" destOrd="0" presId="urn:microsoft.com/office/officeart/2005/8/layout/list1"/>
    <dgm:cxn modelId="{447FE8F6-2E22-4D0D-9124-EA638BB6C469}" type="presParOf" srcId="{2ADCE113-6F34-47DE-AE57-3A29AC28BA61}" destId="{0C7DA81E-4A06-4A2D-89A9-F1EC7C6C5C45}" srcOrd="13" destOrd="0" presId="urn:microsoft.com/office/officeart/2005/8/layout/list1"/>
    <dgm:cxn modelId="{C45E4B87-91AE-4E58-83F8-BBE0AC261DF2}" type="presParOf" srcId="{2ADCE113-6F34-47DE-AE57-3A29AC28BA61}" destId="{A1203FE6-DC96-4200-B515-8ADEEBAAEE2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807D0B-7F1E-49A6-942F-5D626FBEE669}"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9F9BDDB8-FC96-4525-A34B-2B46A3BB10AA}">
      <dgm:prSet/>
      <dgm:spPr/>
      <dgm:t>
        <a:bodyPr/>
        <a:lstStyle/>
        <a:p>
          <a:r>
            <a:rPr lang="es-ES_tradnl" b="1"/>
            <a:t>Mercado meta</a:t>
          </a:r>
          <a:endParaRPr lang="en-US"/>
        </a:p>
      </dgm:t>
    </dgm:pt>
    <dgm:pt modelId="{E9C9475A-9BB8-4EFD-8098-1FD230FFD983}" type="parTrans" cxnId="{E1B74B7D-A295-438F-9726-00E9566B8BFE}">
      <dgm:prSet/>
      <dgm:spPr/>
      <dgm:t>
        <a:bodyPr/>
        <a:lstStyle/>
        <a:p>
          <a:endParaRPr lang="en-US"/>
        </a:p>
      </dgm:t>
    </dgm:pt>
    <dgm:pt modelId="{C4F0E4DC-B614-48B5-969E-AC1A2DCF7FC0}" type="sibTrans" cxnId="{E1B74B7D-A295-438F-9726-00E9566B8BFE}">
      <dgm:prSet/>
      <dgm:spPr/>
      <dgm:t>
        <a:bodyPr/>
        <a:lstStyle/>
        <a:p>
          <a:endParaRPr lang="en-US"/>
        </a:p>
      </dgm:t>
    </dgm:pt>
    <dgm:pt modelId="{1CCD8D24-B3D4-4F0D-B878-A7D0E96F02AC}">
      <dgm:prSet/>
      <dgm:spPr/>
      <dgm:t>
        <a:bodyPr/>
        <a:lstStyle/>
        <a:p>
          <a:r>
            <a:rPr lang="es-ES_tradnl"/>
            <a:t>¿Para qué clases estás creando valores?¿Quién es tu cliente más importante?</a:t>
          </a:r>
          <a:endParaRPr lang="en-US"/>
        </a:p>
      </dgm:t>
    </dgm:pt>
    <dgm:pt modelId="{312DA3F7-A6BD-40EF-875E-39F7CE668433}" type="parTrans" cxnId="{3C57B120-0C73-4E57-8D79-1B3BCD34AF85}">
      <dgm:prSet/>
      <dgm:spPr/>
      <dgm:t>
        <a:bodyPr/>
        <a:lstStyle/>
        <a:p>
          <a:endParaRPr lang="en-US"/>
        </a:p>
      </dgm:t>
    </dgm:pt>
    <dgm:pt modelId="{1F1F581C-0D29-4496-8AF8-CD159394F125}" type="sibTrans" cxnId="{3C57B120-0C73-4E57-8D79-1B3BCD34AF85}">
      <dgm:prSet/>
      <dgm:spPr/>
      <dgm:t>
        <a:bodyPr/>
        <a:lstStyle/>
        <a:p>
          <a:endParaRPr lang="en-US"/>
        </a:p>
      </dgm:t>
    </dgm:pt>
    <dgm:pt modelId="{A027058A-2216-4BE3-9492-7AB720797EA4}">
      <dgm:prSet/>
      <dgm:spPr/>
      <dgm:t>
        <a:bodyPr/>
        <a:lstStyle/>
        <a:p>
          <a:r>
            <a:rPr lang="es-ES_tradnl"/>
            <a:t>Actividades clave</a:t>
          </a:r>
          <a:endParaRPr lang="en-US"/>
        </a:p>
      </dgm:t>
    </dgm:pt>
    <dgm:pt modelId="{0AF35DFC-B099-4ACB-940B-2BAF3826E828}" type="parTrans" cxnId="{CA5781C6-D936-46DB-8017-4FC00A5825C8}">
      <dgm:prSet/>
      <dgm:spPr/>
      <dgm:t>
        <a:bodyPr/>
        <a:lstStyle/>
        <a:p>
          <a:endParaRPr lang="en-US"/>
        </a:p>
      </dgm:t>
    </dgm:pt>
    <dgm:pt modelId="{EDB3A0D3-9E78-4F46-BA0B-1F4C7C97F769}" type="sibTrans" cxnId="{CA5781C6-D936-46DB-8017-4FC00A5825C8}">
      <dgm:prSet/>
      <dgm:spPr/>
      <dgm:t>
        <a:bodyPr/>
        <a:lstStyle/>
        <a:p>
          <a:endParaRPr lang="en-US"/>
        </a:p>
      </dgm:t>
    </dgm:pt>
    <dgm:pt modelId="{3D41AF5A-26A1-4069-9F1B-3C3CD714DCF6}">
      <dgm:prSet/>
      <dgm:spPr/>
      <dgm:t>
        <a:bodyPr/>
        <a:lstStyle/>
        <a:p>
          <a:r>
            <a:rPr lang="es-ES_tradnl" b="1"/>
            <a:t>Recursos clave</a:t>
          </a:r>
          <a:endParaRPr lang="en-US"/>
        </a:p>
      </dgm:t>
    </dgm:pt>
    <dgm:pt modelId="{F2802BC6-42BB-404B-B3A0-991B892FDC34}" type="parTrans" cxnId="{9C599F17-C57A-4895-BEA2-F987C9E6DD4A}">
      <dgm:prSet/>
      <dgm:spPr/>
      <dgm:t>
        <a:bodyPr/>
        <a:lstStyle/>
        <a:p>
          <a:endParaRPr lang="en-US"/>
        </a:p>
      </dgm:t>
    </dgm:pt>
    <dgm:pt modelId="{5934892F-888E-46E4-A27B-35CE20AB0382}" type="sibTrans" cxnId="{9C599F17-C57A-4895-BEA2-F987C9E6DD4A}">
      <dgm:prSet/>
      <dgm:spPr/>
      <dgm:t>
        <a:bodyPr/>
        <a:lstStyle/>
        <a:p>
          <a:endParaRPr lang="en-US"/>
        </a:p>
      </dgm:t>
    </dgm:pt>
    <dgm:pt modelId="{9A7082A1-136E-4CBB-BFCE-966BCBA35562}">
      <dgm:prSet/>
      <dgm:spPr/>
      <dgm:t>
        <a:bodyPr/>
        <a:lstStyle/>
        <a:p>
          <a:r>
            <a:rPr lang="es-ES_tradnl"/>
            <a:t>¿Qué recursos clave requiere su propuesta de valor?</a:t>
          </a:r>
          <a:endParaRPr lang="en-US"/>
        </a:p>
      </dgm:t>
    </dgm:pt>
    <dgm:pt modelId="{681F90AA-5EA7-4059-A621-E343D0DEC61B}" type="parTrans" cxnId="{B71C86BC-AD9B-404E-8043-69D572B7FCC9}">
      <dgm:prSet/>
      <dgm:spPr/>
      <dgm:t>
        <a:bodyPr/>
        <a:lstStyle/>
        <a:p>
          <a:endParaRPr lang="en-US"/>
        </a:p>
      </dgm:t>
    </dgm:pt>
    <dgm:pt modelId="{F66FEC3B-E8BC-4D92-9969-49FC6F5AAEC1}" type="sibTrans" cxnId="{B71C86BC-AD9B-404E-8043-69D572B7FCC9}">
      <dgm:prSet/>
      <dgm:spPr/>
      <dgm:t>
        <a:bodyPr/>
        <a:lstStyle/>
        <a:p>
          <a:endParaRPr lang="en-US"/>
        </a:p>
      </dgm:t>
    </dgm:pt>
    <dgm:pt modelId="{D54EC6F4-CD14-4A91-942B-BBAF3EEB797B}">
      <dgm:prSet/>
      <dgm:spPr/>
      <dgm:t>
        <a:bodyPr/>
        <a:lstStyle/>
        <a:p>
          <a:r>
            <a:rPr lang="es-ES_tradnl"/>
            <a:t>¿Qué recursos son más importantes en los canales de distribución, las relaciones con los clientes, el flujo de ingresos ...?</a:t>
          </a:r>
          <a:endParaRPr lang="en-US"/>
        </a:p>
      </dgm:t>
    </dgm:pt>
    <dgm:pt modelId="{26F02F5F-A8C4-423D-BB64-1A7F024908A2}" type="parTrans" cxnId="{83A860A9-CED9-4379-819E-7E278C586B16}">
      <dgm:prSet/>
      <dgm:spPr/>
      <dgm:t>
        <a:bodyPr/>
        <a:lstStyle/>
        <a:p>
          <a:endParaRPr lang="en-US"/>
        </a:p>
      </dgm:t>
    </dgm:pt>
    <dgm:pt modelId="{FAA5CDD5-5BE8-44AC-B598-2C50B3A18099}" type="sibTrans" cxnId="{83A860A9-CED9-4379-819E-7E278C586B16}">
      <dgm:prSet/>
      <dgm:spPr/>
      <dgm:t>
        <a:bodyPr/>
        <a:lstStyle/>
        <a:p>
          <a:endParaRPr lang="en-US"/>
        </a:p>
      </dgm:t>
    </dgm:pt>
    <dgm:pt modelId="{BCF3B3A0-E5F6-4A40-8900-4C40E15CA137}">
      <dgm:prSet/>
      <dgm:spPr/>
      <dgm:t>
        <a:bodyPr/>
        <a:lstStyle/>
        <a:p>
          <a:r>
            <a:rPr lang="es-ES_tradnl" b="1"/>
            <a:t>Canales de distribución</a:t>
          </a:r>
          <a:endParaRPr lang="en-US"/>
        </a:p>
      </dgm:t>
    </dgm:pt>
    <dgm:pt modelId="{E8BC4A76-D6C7-453D-9810-2C46136E4238}" type="parTrans" cxnId="{2E043A67-03CD-440F-9886-289EAC4A970F}">
      <dgm:prSet/>
      <dgm:spPr/>
      <dgm:t>
        <a:bodyPr/>
        <a:lstStyle/>
        <a:p>
          <a:endParaRPr lang="en-US"/>
        </a:p>
      </dgm:t>
    </dgm:pt>
    <dgm:pt modelId="{96BEF5B5-C7DB-4257-B0D9-B521BD7FB73A}" type="sibTrans" cxnId="{2E043A67-03CD-440F-9886-289EAC4A970F}">
      <dgm:prSet/>
      <dgm:spPr/>
      <dgm:t>
        <a:bodyPr/>
        <a:lstStyle/>
        <a:p>
          <a:endParaRPr lang="en-US"/>
        </a:p>
      </dgm:t>
    </dgm:pt>
    <dgm:pt modelId="{EABF21FD-F326-4703-80ED-0378B1218ECD}">
      <dgm:prSet/>
      <dgm:spPr/>
      <dgm:t>
        <a:bodyPr/>
        <a:lstStyle/>
        <a:p>
          <a:r>
            <a:rPr lang="es-ES_tradnl"/>
            <a:t>¿A través de qué canales quieren llegar sus clientes?¿Qué canales funcionan mejor? </a:t>
          </a:r>
          <a:endParaRPr lang="en-US"/>
        </a:p>
      </dgm:t>
    </dgm:pt>
    <dgm:pt modelId="{98594E5C-1CBB-4A11-9CE1-8DE08BDDA905}" type="parTrans" cxnId="{063BC040-E23D-42BA-B26A-CDA7992A3A3E}">
      <dgm:prSet/>
      <dgm:spPr/>
      <dgm:t>
        <a:bodyPr/>
        <a:lstStyle/>
        <a:p>
          <a:endParaRPr lang="en-US"/>
        </a:p>
      </dgm:t>
    </dgm:pt>
    <dgm:pt modelId="{1324AB38-3F87-4FE5-950F-3A24CF428C2C}" type="sibTrans" cxnId="{063BC040-E23D-42BA-B26A-CDA7992A3A3E}">
      <dgm:prSet/>
      <dgm:spPr/>
      <dgm:t>
        <a:bodyPr/>
        <a:lstStyle/>
        <a:p>
          <a:endParaRPr lang="en-US"/>
        </a:p>
      </dgm:t>
    </dgm:pt>
    <dgm:pt modelId="{3CD94FD1-B917-4E9D-A0DA-2F4B026E2CCB}">
      <dgm:prSet/>
      <dgm:spPr/>
      <dgm:t>
        <a:bodyPr/>
        <a:lstStyle/>
        <a:p>
          <a:r>
            <a:rPr lang="es-ES_tradnl"/>
            <a:t>¿Cuánto cuestan? ¿Cómo se pueden integrar en sus rutinas y las de sus clientes?</a:t>
          </a:r>
          <a:endParaRPr lang="en-US"/>
        </a:p>
      </dgm:t>
    </dgm:pt>
    <dgm:pt modelId="{8CEB047D-6DC0-4274-BCC0-C5DD8C282F84}" type="parTrans" cxnId="{AC315ADC-A00E-4EA3-9EC8-BC6D099D8D29}">
      <dgm:prSet/>
      <dgm:spPr/>
      <dgm:t>
        <a:bodyPr/>
        <a:lstStyle/>
        <a:p>
          <a:endParaRPr lang="en-US"/>
        </a:p>
      </dgm:t>
    </dgm:pt>
    <dgm:pt modelId="{D3A66083-02A3-4858-BF69-7A02F475044C}" type="sibTrans" cxnId="{AC315ADC-A00E-4EA3-9EC8-BC6D099D8D29}">
      <dgm:prSet/>
      <dgm:spPr/>
      <dgm:t>
        <a:bodyPr/>
        <a:lstStyle/>
        <a:p>
          <a:endParaRPr lang="en-US"/>
        </a:p>
      </dgm:t>
    </dgm:pt>
    <dgm:pt modelId="{B8D686E1-24A5-41B9-A42D-C16F4179D2CF}">
      <dgm:prSet/>
      <dgm:spPr/>
      <dgm:t>
        <a:bodyPr/>
        <a:lstStyle/>
        <a:p>
          <a:r>
            <a:rPr lang="es-ES_tradnl" b="1"/>
            <a:t>Estructura de costes</a:t>
          </a:r>
          <a:endParaRPr lang="en-US"/>
        </a:p>
      </dgm:t>
    </dgm:pt>
    <dgm:pt modelId="{D3DDD5F4-7536-4F71-AC5C-9D8C42D96416}" type="parTrans" cxnId="{5C261687-EF2C-4E1C-B3DE-47525B46AA4E}">
      <dgm:prSet/>
      <dgm:spPr/>
      <dgm:t>
        <a:bodyPr/>
        <a:lstStyle/>
        <a:p>
          <a:endParaRPr lang="en-US"/>
        </a:p>
      </dgm:t>
    </dgm:pt>
    <dgm:pt modelId="{3A7821CE-63F6-44BA-A1F3-286D0181BC3C}" type="sibTrans" cxnId="{5C261687-EF2C-4E1C-B3DE-47525B46AA4E}">
      <dgm:prSet/>
      <dgm:spPr/>
      <dgm:t>
        <a:bodyPr/>
        <a:lstStyle/>
        <a:p>
          <a:endParaRPr lang="en-US"/>
        </a:p>
      </dgm:t>
    </dgm:pt>
    <dgm:pt modelId="{40A2142B-D4D1-4150-A506-85332313FAF4}">
      <dgm:prSet/>
      <dgm:spPr/>
      <dgm:t>
        <a:bodyPr/>
        <a:lstStyle/>
        <a:p>
          <a:r>
            <a:rPr lang="es-ES_tradnl"/>
            <a:t>¿Cuáles son los costos más altos en su negocio?</a:t>
          </a:r>
          <a:endParaRPr lang="en-US"/>
        </a:p>
      </dgm:t>
    </dgm:pt>
    <dgm:pt modelId="{69557E52-EEFE-49DC-9C6D-B03F99096073}" type="parTrans" cxnId="{AC24BA1D-A65C-4901-BA69-F5465EF3AD54}">
      <dgm:prSet/>
      <dgm:spPr/>
      <dgm:t>
        <a:bodyPr/>
        <a:lstStyle/>
        <a:p>
          <a:endParaRPr lang="en-US"/>
        </a:p>
      </dgm:t>
    </dgm:pt>
    <dgm:pt modelId="{56907834-6E0F-4538-AEA7-04C87336B09D}" type="sibTrans" cxnId="{AC24BA1D-A65C-4901-BA69-F5465EF3AD54}">
      <dgm:prSet/>
      <dgm:spPr/>
      <dgm:t>
        <a:bodyPr/>
        <a:lstStyle/>
        <a:p>
          <a:endParaRPr lang="en-US"/>
        </a:p>
      </dgm:t>
    </dgm:pt>
    <dgm:pt modelId="{D047EB52-42E3-4496-9DBC-841D72CBDEC1}">
      <dgm:prSet/>
      <dgm:spPr/>
      <dgm:t>
        <a:bodyPr/>
        <a:lstStyle/>
        <a:p>
          <a:r>
            <a:rPr lang="es-ES_tradnl"/>
            <a:t>¿Qué recursos / actividades clave son los más caros?</a:t>
          </a:r>
          <a:endParaRPr lang="en-US"/>
        </a:p>
      </dgm:t>
    </dgm:pt>
    <dgm:pt modelId="{33547AC7-A8EE-45E5-9CB8-23BCB8DFF797}" type="parTrans" cxnId="{C265AE54-ACA5-4776-9A55-8E90E5AA2A14}">
      <dgm:prSet/>
      <dgm:spPr/>
      <dgm:t>
        <a:bodyPr/>
        <a:lstStyle/>
        <a:p>
          <a:endParaRPr lang="en-US"/>
        </a:p>
      </dgm:t>
    </dgm:pt>
    <dgm:pt modelId="{E7CD809C-E628-4EBA-A6D1-60CEFD1073CD}" type="sibTrans" cxnId="{C265AE54-ACA5-4776-9A55-8E90E5AA2A14}">
      <dgm:prSet/>
      <dgm:spPr/>
      <dgm:t>
        <a:bodyPr/>
        <a:lstStyle/>
        <a:p>
          <a:endParaRPr lang="en-US"/>
        </a:p>
      </dgm:t>
    </dgm:pt>
    <dgm:pt modelId="{00C5C023-E3EC-45A7-A0D5-5ABB13E6FB04}">
      <dgm:prSet/>
      <dgm:spPr/>
      <dgm:t>
        <a:bodyPr/>
        <a:lstStyle/>
        <a:p>
          <a:r>
            <a:rPr lang="es-ES_tradnl" b="1"/>
            <a:t>Fuente de ingresos</a:t>
          </a:r>
          <a:endParaRPr lang="en-US"/>
        </a:p>
      </dgm:t>
    </dgm:pt>
    <dgm:pt modelId="{E4AFE7DD-FFF4-4EBA-8140-FDCD62DB35D6}" type="parTrans" cxnId="{B3C2C31B-6064-41B6-A677-87B19882DC0E}">
      <dgm:prSet/>
      <dgm:spPr/>
      <dgm:t>
        <a:bodyPr/>
        <a:lstStyle/>
        <a:p>
          <a:endParaRPr lang="en-US"/>
        </a:p>
      </dgm:t>
    </dgm:pt>
    <dgm:pt modelId="{F4075EFE-A3B4-4AEA-A99A-3C08B5D4F6F4}" type="sibTrans" cxnId="{B3C2C31B-6064-41B6-A677-87B19882DC0E}">
      <dgm:prSet/>
      <dgm:spPr/>
      <dgm:t>
        <a:bodyPr/>
        <a:lstStyle/>
        <a:p>
          <a:endParaRPr lang="en-US"/>
        </a:p>
      </dgm:t>
    </dgm:pt>
    <dgm:pt modelId="{481C95A9-C6B1-4E32-BF14-7E7BCEDB36AA}">
      <dgm:prSet/>
      <dgm:spPr/>
      <dgm:t>
        <a:bodyPr/>
        <a:lstStyle/>
        <a:p>
          <a:r>
            <a:rPr lang="es-ES_tradnl"/>
            <a:t>¿Por qué valor están dispuestos a pagar sus clientes?</a:t>
          </a:r>
          <a:endParaRPr lang="en-US"/>
        </a:p>
      </dgm:t>
    </dgm:pt>
    <dgm:pt modelId="{7589FAF1-0B77-403A-AABF-27B72FA8AAD7}" type="parTrans" cxnId="{A4139CC1-7659-420A-9F4A-DBFEDC0CC335}">
      <dgm:prSet/>
      <dgm:spPr/>
      <dgm:t>
        <a:bodyPr/>
        <a:lstStyle/>
        <a:p>
          <a:endParaRPr lang="en-US"/>
        </a:p>
      </dgm:t>
    </dgm:pt>
    <dgm:pt modelId="{72E45F47-01C3-4E86-8D6A-83C6271ECA19}" type="sibTrans" cxnId="{A4139CC1-7659-420A-9F4A-DBFEDC0CC335}">
      <dgm:prSet/>
      <dgm:spPr/>
      <dgm:t>
        <a:bodyPr/>
        <a:lstStyle/>
        <a:p>
          <a:endParaRPr lang="en-US"/>
        </a:p>
      </dgm:t>
    </dgm:pt>
    <dgm:pt modelId="{D95B5F1A-DA8E-42E7-A6BF-57F39D081890}">
      <dgm:prSet/>
      <dgm:spPr/>
      <dgm:t>
        <a:bodyPr/>
        <a:lstStyle/>
        <a:p>
          <a:r>
            <a:rPr lang="es-ES_tradnl"/>
            <a:t>¿Qué y cómo pagan recientemente? ¿Cómo preferirían pagar?</a:t>
          </a:r>
          <a:endParaRPr lang="en-US"/>
        </a:p>
      </dgm:t>
    </dgm:pt>
    <dgm:pt modelId="{89E17146-22F3-4DD4-8E16-C18407A453D8}" type="parTrans" cxnId="{1F6BA649-9B5F-4F81-8AAD-96AFAAF31DF7}">
      <dgm:prSet/>
      <dgm:spPr/>
      <dgm:t>
        <a:bodyPr/>
        <a:lstStyle/>
        <a:p>
          <a:endParaRPr lang="en-US"/>
        </a:p>
      </dgm:t>
    </dgm:pt>
    <dgm:pt modelId="{7577F534-2D08-445C-87E9-85BA3F9C961F}" type="sibTrans" cxnId="{1F6BA649-9B5F-4F81-8AAD-96AFAAF31DF7}">
      <dgm:prSet/>
      <dgm:spPr/>
      <dgm:t>
        <a:bodyPr/>
        <a:lstStyle/>
        <a:p>
          <a:endParaRPr lang="en-US"/>
        </a:p>
      </dgm:t>
    </dgm:pt>
    <dgm:pt modelId="{FCF83FB7-0A5F-4CBA-827B-1DBC2F61CB71}">
      <dgm:prSet/>
      <dgm:spPr/>
      <dgm:t>
        <a:bodyPr/>
        <a:lstStyle/>
        <a:p>
          <a:r>
            <a:rPr lang="es-ES_tradnl"/>
            <a:t>¿Cuánto contribuye cada flujo de ingresos a los ingresos generales?</a:t>
          </a:r>
          <a:endParaRPr lang="en-US"/>
        </a:p>
      </dgm:t>
    </dgm:pt>
    <dgm:pt modelId="{922923EF-F1C8-4725-B077-21B061DD68E4}" type="parTrans" cxnId="{F646AD9F-5208-4FE0-B7A5-5D22138174BE}">
      <dgm:prSet/>
      <dgm:spPr/>
      <dgm:t>
        <a:bodyPr/>
        <a:lstStyle/>
        <a:p>
          <a:endParaRPr lang="en-US"/>
        </a:p>
      </dgm:t>
    </dgm:pt>
    <dgm:pt modelId="{FBC5966C-2474-4E82-903A-4BB6960500C1}" type="sibTrans" cxnId="{F646AD9F-5208-4FE0-B7A5-5D22138174BE}">
      <dgm:prSet/>
      <dgm:spPr/>
      <dgm:t>
        <a:bodyPr/>
        <a:lstStyle/>
        <a:p>
          <a:endParaRPr lang="en-US"/>
        </a:p>
      </dgm:t>
    </dgm:pt>
    <dgm:pt modelId="{2E911FFA-DF5E-485D-8730-05CAFF3ABB6B}" type="pres">
      <dgm:prSet presAssocID="{3C807D0B-7F1E-49A6-942F-5D626FBEE669}" presName="linear" presStyleCnt="0">
        <dgm:presLayoutVars>
          <dgm:dir/>
          <dgm:animLvl val="lvl"/>
          <dgm:resizeHandles val="exact"/>
        </dgm:presLayoutVars>
      </dgm:prSet>
      <dgm:spPr/>
    </dgm:pt>
    <dgm:pt modelId="{37872730-861B-4C8A-A720-111B2ABF2D5D}" type="pres">
      <dgm:prSet presAssocID="{9F9BDDB8-FC96-4525-A34B-2B46A3BB10AA}" presName="parentLin" presStyleCnt="0"/>
      <dgm:spPr/>
    </dgm:pt>
    <dgm:pt modelId="{29C866D8-48A4-443B-AB77-10CA15C1E47D}" type="pres">
      <dgm:prSet presAssocID="{9F9BDDB8-FC96-4525-A34B-2B46A3BB10AA}" presName="parentLeftMargin" presStyleLbl="node1" presStyleIdx="0" presStyleCnt="5"/>
      <dgm:spPr/>
    </dgm:pt>
    <dgm:pt modelId="{CF994B88-6D4B-48AC-B944-D4B49F64770D}" type="pres">
      <dgm:prSet presAssocID="{9F9BDDB8-FC96-4525-A34B-2B46A3BB10AA}" presName="parentText" presStyleLbl="node1" presStyleIdx="0" presStyleCnt="5">
        <dgm:presLayoutVars>
          <dgm:chMax val="0"/>
          <dgm:bulletEnabled val="1"/>
        </dgm:presLayoutVars>
      </dgm:prSet>
      <dgm:spPr/>
    </dgm:pt>
    <dgm:pt modelId="{5D9345EC-3F11-442C-A91A-DC094EC76A4D}" type="pres">
      <dgm:prSet presAssocID="{9F9BDDB8-FC96-4525-A34B-2B46A3BB10AA}" presName="negativeSpace" presStyleCnt="0"/>
      <dgm:spPr/>
    </dgm:pt>
    <dgm:pt modelId="{ADA03AE7-3286-4ED6-8C2E-2A38DF42387E}" type="pres">
      <dgm:prSet presAssocID="{9F9BDDB8-FC96-4525-A34B-2B46A3BB10AA}" presName="childText" presStyleLbl="conFgAcc1" presStyleIdx="0" presStyleCnt="5">
        <dgm:presLayoutVars>
          <dgm:bulletEnabled val="1"/>
        </dgm:presLayoutVars>
      </dgm:prSet>
      <dgm:spPr/>
    </dgm:pt>
    <dgm:pt modelId="{9CFE19F3-87ED-434B-BE45-BDE1C44DF877}" type="pres">
      <dgm:prSet presAssocID="{C4F0E4DC-B614-48B5-969E-AC1A2DCF7FC0}" presName="spaceBetweenRectangles" presStyleCnt="0"/>
      <dgm:spPr/>
    </dgm:pt>
    <dgm:pt modelId="{87070035-652D-480D-A4C5-EA49ECD626AA}" type="pres">
      <dgm:prSet presAssocID="{3D41AF5A-26A1-4069-9F1B-3C3CD714DCF6}" presName="parentLin" presStyleCnt="0"/>
      <dgm:spPr/>
    </dgm:pt>
    <dgm:pt modelId="{3E3CB138-488D-4078-BF88-0EC1419A4A2C}" type="pres">
      <dgm:prSet presAssocID="{3D41AF5A-26A1-4069-9F1B-3C3CD714DCF6}" presName="parentLeftMargin" presStyleLbl="node1" presStyleIdx="0" presStyleCnt="5"/>
      <dgm:spPr/>
    </dgm:pt>
    <dgm:pt modelId="{09F76248-F0D5-49B7-B195-664D11D23089}" type="pres">
      <dgm:prSet presAssocID="{3D41AF5A-26A1-4069-9F1B-3C3CD714DCF6}" presName="parentText" presStyleLbl="node1" presStyleIdx="1" presStyleCnt="5">
        <dgm:presLayoutVars>
          <dgm:chMax val="0"/>
          <dgm:bulletEnabled val="1"/>
        </dgm:presLayoutVars>
      </dgm:prSet>
      <dgm:spPr/>
    </dgm:pt>
    <dgm:pt modelId="{890C4D29-581D-441C-AA34-D81239B85AD3}" type="pres">
      <dgm:prSet presAssocID="{3D41AF5A-26A1-4069-9F1B-3C3CD714DCF6}" presName="negativeSpace" presStyleCnt="0"/>
      <dgm:spPr/>
    </dgm:pt>
    <dgm:pt modelId="{DB3DDF6C-FBDB-43AE-B1D0-676C4D9FDCC3}" type="pres">
      <dgm:prSet presAssocID="{3D41AF5A-26A1-4069-9F1B-3C3CD714DCF6}" presName="childText" presStyleLbl="conFgAcc1" presStyleIdx="1" presStyleCnt="5">
        <dgm:presLayoutVars>
          <dgm:bulletEnabled val="1"/>
        </dgm:presLayoutVars>
      </dgm:prSet>
      <dgm:spPr/>
    </dgm:pt>
    <dgm:pt modelId="{E691200B-603E-4FA4-A1F1-9E4C8E0A3827}" type="pres">
      <dgm:prSet presAssocID="{5934892F-888E-46E4-A27B-35CE20AB0382}" presName="spaceBetweenRectangles" presStyleCnt="0"/>
      <dgm:spPr/>
    </dgm:pt>
    <dgm:pt modelId="{7138A671-A391-487A-B9B1-76339BDC3C83}" type="pres">
      <dgm:prSet presAssocID="{BCF3B3A0-E5F6-4A40-8900-4C40E15CA137}" presName="parentLin" presStyleCnt="0"/>
      <dgm:spPr/>
    </dgm:pt>
    <dgm:pt modelId="{C3E32C93-E962-45DE-B6A6-1CB19A9966FE}" type="pres">
      <dgm:prSet presAssocID="{BCF3B3A0-E5F6-4A40-8900-4C40E15CA137}" presName="parentLeftMargin" presStyleLbl="node1" presStyleIdx="1" presStyleCnt="5"/>
      <dgm:spPr/>
    </dgm:pt>
    <dgm:pt modelId="{A10B8779-6010-4E42-BF44-0E80BA3BA894}" type="pres">
      <dgm:prSet presAssocID="{BCF3B3A0-E5F6-4A40-8900-4C40E15CA137}" presName="parentText" presStyleLbl="node1" presStyleIdx="2" presStyleCnt="5">
        <dgm:presLayoutVars>
          <dgm:chMax val="0"/>
          <dgm:bulletEnabled val="1"/>
        </dgm:presLayoutVars>
      </dgm:prSet>
      <dgm:spPr/>
    </dgm:pt>
    <dgm:pt modelId="{C788384F-0BFE-4D46-BFA3-11062A1256EA}" type="pres">
      <dgm:prSet presAssocID="{BCF3B3A0-E5F6-4A40-8900-4C40E15CA137}" presName="negativeSpace" presStyleCnt="0"/>
      <dgm:spPr/>
    </dgm:pt>
    <dgm:pt modelId="{BA78D98A-8C45-4E27-93EC-31F1C67C946F}" type="pres">
      <dgm:prSet presAssocID="{BCF3B3A0-E5F6-4A40-8900-4C40E15CA137}" presName="childText" presStyleLbl="conFgAcc1" presStyleIdx="2" presStyleCnt="5">
        <dgm:presLayoutVars>
          <dgm:bulletEnabled val="1"/>
        </dgm:presLayoutVars>
      </dgm:prSet>
      <dgm:spPr/>
    </dgm:pt>
    <dgm:pt modelId="{B2E5C623-2A30-4665-8686-4DA733F7B681}" type="pres">
      <dgm:prSet presAssocID="{96BEF5B5-C7DB-4257-B0D9-B521BD7FB73A}" presName="spaceBetweenRectangles" presStyleCnt="0"/>
      <dgm:spPr/>
    </dgm:pt>
    <dgm:pt modelId="{BEF110AC-C718-40C5-A5C9-30E92CD80330}" type="pres">
      <dgm:prSet presAssocID="{B8D686E1-24A5-41B9-A42D-C16F4179D2CF}" presName="parentLin" presStyleCnt="0"/>
      <dgm:spPr/>
    </dgm:pt>
    <dgm:pt modelId="{54306F0E-72FC-4812-919D-286892AC9A68}" type="pres">
      <dgm:prSet presAssocID="{B8D686E1-24A5-41B9-A42D-C16F4179D2CF}" presName="parentLeftMargin" presStyleLbl="node1" presStyleIdx="2" presStyleCnt="5"/>
      <dgm:spPr/>
    </dgm:pt>
    <dgm:pt modelId="{1B966A2C-D718-4B2C-8603-D9A4598DB6A1}" type="pres">
      <dgm:prSet presAssocID="{B8D686E1-24A5-41B9-A42D-C16F4179D2CF}" presName="parentText" presStyleLbl="node1" presStyleIdx="3" presStyleCnt="5">
        <dgm:presLayoutVars>
          <dgm:chMax val="0"/>
          <dgm:bulletEnabled val="1"/>
        </dgm:presLayoutVars>
      </dgm:prSet>
      <dgm:spPr/>
    </dgm:pt>
    <dgm:pt modelId="{095759F2-6A6C-4F3B-9A13-995E245BCD8C}" type="pres">
      <dgm:prSet presAssocID="{B8D686E1-24A5-41B9-A42D-C16F4179D2CF}" presName="negativeSpace" presStyleCnt="0"/>
      <dgm:spPr/>
    </dgm:pt>
    <dgm:pt modelId="{0A335A23-6AB9-4A72-B874-BF5575E3250E}" type="pres">
      <dgm:prSet presAssocID="{B8D686E1-24A5-41B9-A42D-C16F4179D2CF}" presName="childText" presStyleLbl="conFgAcc1" presStyleIdx="3" presStyleCnt="5">
        <dgm:presLayoutVars>
          <dgm:bulletEnabled val="1"/>
        </dgm:presLayoutVars>
      </dgm:prSet>
      <dgm:spPr/>
    </dgm:pt>
    <dgm:pt modelId="{40DB0272-DE1F-4BE2-8554-8FFE6CEE9873}" type="pres">
      <dgm:prSet presAssocID="{3A7821CE-63F6-44BA-A1F3-286D0181BC3C}" presName="spaceBetweenRectangles" presStyleCnt="0"/>
      <dgm:spPr/>
    </dgm:pt>
    <dgm:pt modelId="{0F57B2EC-CBE1-4E5F-9EEA-80B8E47B953D}" type="pres">
      <dgm:prSet presAssocID="{00C5C023-E3EC-45A7-A0D5-5ABB13E6FB04}" presName="parentLin" presStyleCnt="0"/>
      <dgm:spPr/>
    </dgm:pt>
    <dgm:pt modelId="{2BDEB4C2-398D-4D7D-8441-6C3D7E894E7D}" type="pres">
      <dgm:prSet presAssocID="{00C5C023-E3EC-45A7-A0D5-5ABB13E6FB04}" presName="parentLeftMargin" presStyleLbl="node1" presStyleIdx="3" presStyleCnt="5"/>
      <dgm:spPr/>
    </dgm:pt>
    <dgm:pt modelId="{0602653D-4BDD-4FF3-9F05-776BB9C50565}" type="pres">
      <dgm:prSet presAssocID="{00C5C023-E3EC-45A7-A0D5-5ABB13E6FB04}" presName="parentText" presStyleLbl="node1" presStyleIdx="4" presStyleCnt="5">
        <dgm:presLayoutVars>
          <dgm:chMax val="0"/>
          <dgm:bulletEnabled val="1"/>
        </dgm:presLayoutVars>
      </dgm:prSet>
      <dgm:spPr/>
    </dgm:pt>
    <dgm:pt modelId="{49D9DE64-00EE-46B9-B7FD-6EE2A81D502B}" type="pres">
      <dgm:prSet presAssocID="{00C5C023-E3EC-45A7-A0D5-5ABB13E6FB04}" presName="negativeSpace" presStyleCnt="0"/>
      <dgm:spPr/>
    </dgm:pt>
    <dgm:pt modelId="{35602C54-F9A4-4B7A-A852-E54E6F9FBC45}" type="pres">
      <dgm:prSet presAssocID="{00C5C023-E3EC-45A7-A0D5-5ABB13E6FB04}" presName="childText" presStyleLbl="conFgAcc1" presStyleIdx="4" presStyleCnt="5">
        <dgm:presLayoutVars>
          <dgm:bulletEnabled val="1"/>
        </dgm:presLayoutVars>
      </dgm:prSet>
      <dgm:spPr/>
    </dgm:pt>
  </dgm:ptLst>
  <dgm:cxnLst>
    <dgm:cxn modelId="{2F50C710-C4EF-43D6-8CFE-86A990A42ACF}" type="presOf" srcId="{3D41AF5A-26A1-4069-9F1B-3C3CD714DCF6}" destId="{09F76248-F0D5-49B7-B195-664D11D23089}" srcOrd="1" destOrd="0" presId="urn:microsoft.com/office/officeart/2005/8/layout/list1"/>
    <dgm:cxn modelId="{DB245713-7268-4DCB-A780-E8FEAD61C581}" type="presOf" srcId="{BCF3B3A0-E5F6-4A40-8900-4C40E15CA137}" destId="{A10B8779-6010-4E42-BF44-0E80BA3BA894}" srcOrd="1" destOrd="0" presId="urn:microsoft.com/office/officeart/2005/8/layout/list1"/>
    <dgm:cxn modelId="{9C599F17-C57A-4895-BEA2-F987C9E6DD4A}" srcId="{3C807D0B-7F1E-49A6-942F-5D626FBEE669}" destId="{3D41AF5A-26A1-4069-9F1B-3C3CD714DCF6}" srcOrd="1" destOrd="0" parTransId="{F2802BC6-42BB-404B-B3A0-991B892FDC34}" sibTransId="{5934892F-888E-46E4-A27B-35CE20AB0382}"/>
    <dgm:cxn modelId="{B3C2C31B-6064-41B6-A677-87B19882DC0E}" srcId="{3C807D0B-7F1E-49A6-942F-5D626FBEE669}" destId="{00C5C023-E3EC-45A7-A0D5-5ABB13E6FB04}" srcOrd="4" destOrd="0" parTransId="{E4AFE7DD-FFF4-4EBA-8140-FDCD62DB35D6}" sibTransId="{F4075EFE-A3B4-4AEA-A99A-3C08B5D4F6F4}"/>
    <dgm:cxn modelId="{AC24BA1D-A65C-4901-BA69-F5465EF3AD54}" srcId="{B8D686E1-24A5-41B9-A42D-C16F4179D2CF}" destId="{40A2142B-D4D1-4150-A506-85332313FAF4}" srcOrd="0" destOrd="0" parTransId="{69557E52-EEFE-49DC-9C6D-B03F99096073}" sibTransId="{56907834-6E0F-4538-AEA7-04C87336B09D}"/>
    <dgm:cxn modelId="{3C57B120-0C73-4E57-8D79-1B3BCD34AF85}" srcId="{9F9BDDB8-FC96-4525-A34B-2B46A3BB10AA}" destId="{1CCD8D24-B3D4-4F0D-B878-A7D0E96F02AC}" srcOrd="0" destOrd="0" parTransId="{312DA3F7-A6BD-40EF-875E-39F7CE668433}" sibTransId="{1F1F581C-0D29-4496-8AF8-CD159394F125}"/>
    <dgm:cxn modelId="{ACBDDA2C-F034-4EA2-BDC7-33D8E9968DBF}" type="presOf" srcId="{D95B5F1A-DA8E-42E7-A6BF-57F39D081890}" destId="{35602C54-F9A4-4B7A-A852-E54E6F9FBC45}" srcOrd="0" destOrd="1" presId="urn:microsoft.com/office/officeart/2005/8/layout/list1"/>
    <dgm:cxn modelId="{E8A5783F-4639-4EBC-A6CB-8C6AD72F1012}" type="presOf" srcId="{A027058A-2216-4BE3-9492-7AB720797EA4}" destId="{ADA03AE7-3286-4ED6-8C2E-2A38DF42387E}" srcOrd="0" destOrd="1" presId="urn:microsoft.com/office/officeart/2005/8/layout/list1"/>
    <dgm:cxn modelId="{063BC040-E23D-42BA-B26A-CDA7992A3A3E}" srcId="{BCF3B3A0-E5F6-4A40-8900-4C40E15CA137}" destId="{EABF21FD-F326-4703-80ED-0378B1218ECD}" srcOrd="0" destOrd="0" parTransId="{98594E5C-1CBB-4A11-9CE1-8DE08BDDA905}" sibTransId="{1324AB38-3F87-4FE5-950F-3A24CF428C2C}"/>
    <dgm:cxn modelId="{1F6BA649-9B5F-4F81-8AAD-96AFAAF31DF7}" srcId="{00C5C023-E3EC-45A7-A0D5-5ABB13E6FB04}" destId="{D95B5F1A-DA8E-42E7-A6BF-57F39D081890}" srcOrd="1" destOrd="0" parTransId="{89E17146-22F3-4DD4-8E16-C18407A453D8}" sibTransId="{7577F534-2D08-445C-87E9-85BA3F9C961F}"/>
    <dgm:cxn modelId="{C265AE54-ACA5-4776-9A55-8E90E5AA2A14}" srcId="{B8D686E1-24A5-41B9-A42D-C16F4179D2CF}" destId="{D047EB52-42E3-4496-9DBC-841D72CBDEC1}" srcOrd="1" destOrd="0" parTransId="{33547AC7-A8EE-45E5-9CB8-23BCB8DFF797}" sibTransId="{E7CD809C-E628-4EBA-A6D1-60CEFD1073CD}"/>
    <dgm:cxn modelId="{2E043A67-03CD-440F-9886-289EAC4A970F}" srcId="{3C807D0B-7F1E-49A6-942F-5D626FBEE669}" destId="{BCF3B3A0-E5F6-4A40-8900-4C40E15CA137}" srcOrd="2" destOrd="0" parTransId="{E8BC4A76-D6C7-453D-9810-2C46136E4238}" sibTransId="{96BEF5B5-C7DB-4257-B0D9-B521BD7FB73A}"/>
    <dgm:cxn modelId="{EDCD496E-15FF-49E0-B93B-FB4812151382}" type="presOf" srcId="{D047EB52-42E3-4496-9DBC-841D72CBDEC1}" destId="{0A335A23-6AB9-4A72-B874-BF5575E3250E}" srcOrd="0" destOrd="1" presId="urn:microsoft.com/office/officeart/2005/8/layout/list1"/>
    <dgm:cxn modelId="{DFF75C72-F359-4A44-8E6C-BA2412702E6A}" type="presOf" srcId="{3D41AF5A-26A1-4069-9F1B-3C3CD714DCF6}" destId="{3E3CB138-488D-4078-BF88-0EC1419A4A2C}" srcOrd="0" destOrd="0" presId="urn:microsoft.com/office/officeart/2005/8/layout/list1"/>
    <dgm:cxn modelId="{BB6A2A75-C5BB-4118-B6ED-DE441F17ABC1}" type="presOf" srcId="{B8D686E1-24A5-41B9-A42D-C16F4179D2CF}" destId="{54306F0E-72FC-4812-919D-286892AC9A68}" srcOrd="0" destOrd="0" presId="urn:microsoft.com/office/officeart/2005/8/layout/list1"/>
    <dgm:cxn modelId="{82DB2E7A-D6B0-46FB-8CFD-7CD5378C6ED3}" type="presOf" srcId="{BCF3B3A0-E5F6-4A40-8900-4C40E15CA137}" destId="{C3E32C93-E962-45DE-B6A6-1CB19A9966FE}" srcOrd="0" destOrd="0" presId="urn:microsoft.com/office/officeart/2005/8/layout/list1"/>
    <dgm:cxn modelId="{E1B74B7D-A295-438F-9726-00E9566B8BFE}" srcId="{3C807D0B-7F1E-49A6-942F-5D626FBEE669}" destId="{9F9BDDB8-FC96-4525-A34B-2B46A3BB10AA}" srcOrd="0" destOrd="0" parTransId="{E9C9475A-9BB8-4EFD-8098-1FD230FFD983}" sibTransId="{C4F0E4DC-B614-48B5-969E-AC1A2DCF7FC0}"/>
    <dgm:cxn modelId="{8282F37D-2905-4D60-9431-E9796EEEBB3B}" type="presOf" srcId="{FCF83FB7-0A5F-4CBA-827B-1DBC2F61CB71}" destId="{35602C54-F9A4-4B7A-A852-E54E6F9FBC45}" srcOrd="0" destOrd="2" presId="urn:microsoft.com/office/officeart/2005/8/layout/list1"/>
    <dgm:cxn modelId="{3FE87785-D5C9-4A85-89E8-EBBE9B53A7E2}" type="presOf" srcId="{3C807D0B-7F1E-49A6-942F-5D626FBEE669}" destId="{2E911FFA-DF5E-485D-8730-05CAFF3ABB6B}" srcOrd="0" destOrd="0" presId="urn:microsoft.com/office/officeart/2005/8/layout/list1"/>
    <dgm:cxn modelId="{5C261687-EF2C-4E1C-B3DE-47525B46AA4E}" srcId="{3C807D0B-7F1E-49A6-942F-5D626FBEE669}" destId="{B8D686E1-24A5-41B9-A42D-C16F4179D2CF}" srcOrd="3" destOrd="0" parTransId="{D3DDD5F4-7536-4F71-AC5C-9D8C42D96416}" sibTransId="{3A7821CE-63F6-44BA-A1F3-286D0181BC3C}"/>
    <dgm:cxn modelId="{5C061C9C-9458-4A20-8B95-76CD8CBB293D}" type="presOf" srcId="{3CD94FD1-B917-4E9D-A0DA-2F4B026E2CCB}" destId="{BA78D98A-8C45-4E27-93EC-31F1C67C946F}" srcOrd="0" destOrd="1" presId="urn:microsoft.com/office/officeart/2005/8/layout/list1"/>
    <dgm:cxn modelId="{2518349C-71E6-457B-BE70-33AA60FBCBBF}" type="presOf" srcId="{00C5C023-E3EC-45A7-A0D5-5ABB13E6FB04}" destId="{2BDEB4C2-398D-4D7D-8441-6C3D7E894E7D}" srcOrd="0" destOrd="0" presId="urn:microsoft.com/office/officeart/2005/8/layout/list1"/>
    <dgm:cxn modelId="{F646AD9F-5208-4FE0-B7A5-5D22138174BE}" srcId="{00C5C023-E3EC-45A7-A0D5-5ABB13E6FB04}" destId="{FCF83FB7-0A5F-4CBA-827B-1DBC2F61CB71}" srcOrd="2" destOrd="0" parTransId="{922923EF-F1C8-4725-B077-21B061DD68E4}" sibTransId="{FBC5966C-2474-4E82-903A-4BB6960500C1}"/>
    <dgm:cxn modelId="{1A9AEAA1-A156-4640-9CFF-FD25E53BEBA0}" type="presOf" srcId="{D54EC6F4-CD14-4A91-942B-BBAF3EEB797B}" destId="{DB3DDF6C-FBDB-43AE-B1D0-676C4D9FDCC3}" srcOrd="0" destOrd="1" presId="urn:microsoft.com/office/officeart/2005/8/layout/list1"/>
    <dgm:cxn modelId="{83A860A9-CED9-4379-819E-7E278C586B16}" srcId="{3D41AF5A-26A1-4069-9F1B-3C3CD714DCF6}" destId="{D54EC6F4-CD14-4A91-942B-BBAF3EEB797B}" srcOrd="1" destOrd="0" parTransId="{26F02F5F-A8C4-423D-BB64-1A7F024908A2}" sibTransId="{FAA5CDD5-5BE8-44AC-B598-2C50B3A18099}"/>
    <dgm:cxn modelId="{CF7411B1-F29B-495D-9202-4A5CA365111F}" type="presOf" srcId="{9F9BDDB8-FC96-4525-A34B-2B46A3BB10AA}" destId="{CF994B88-6D4B-48AC-B944-D4B49F64770D}" srcOrd="1" destOrd="0" presId="urn:microsoft.com/office/officeart/2005/8/layout/list1"/>
    <dgm:cxn modelId="{B71C86BC-AD9B-404E-8043-69D572B7FCC9}" srcId="{3D41AF5A-26A1-4069-9F1B-3C3CD714DCF6}" destId="{9A7082A1-136E-4CBB-BFCE-966BCBA35562}" srcOrd="0" destOrd="0" parTransId="{681F90AA-5EA7-4059-A621-E343D0DEC61B}" sibTransId="{F66FEC3B-E8BC-4D92-9969-49FC6F5AAEC1}"/>
    <dgm:cxn modelId="{A4139CC1-7659-420A-9F4A-DBFEDC0CC335}" srcId="{00C5C023-E3EC-45A7-A0D5-5ABB13E6FB04}" destId="{481C95A9-C6B1-4E32-BF14-7E7BCEDB36AA}" srcOrd="0" destOrd="0" parTransId="{7589FAF1-0B77-403A-AABF-27B72FA8AAD7}" sibTransId="{72E45F47-01C3-4E86-8D6A-83C6271ECA19}"/>
    <dgm:cxn modelId="{E24D74C2-8CA2-4E6E-B73E-81C23232690B}" type="presOf" srcId="{EABF21FD-F326-4703-80ED-0378B1218ECD}" destId="{BA78D98A-8C45-4E27-93EC-31F1C67C946F}" srcOrd="0" destOrd="0" presId="urn:microsoft.com/office/officeart/2005/8/layout/list1"/>
    <dgm:cxn modelId="{EEFF0BC6-9703-4A51-8A2F-4296F3FEA012}" type="presOf" srcId="{00C5C023-E3EC-45A7-A0D5-5ABB13E6FB04}" destId="{0602653D-4BDD-4FF3-9F05-776BB9C50565}" srcOrd="1" destOrd="0" presId="urn:microsoft.com/office/officeart/2005/8/layout/list1"/>
    <dgm:cxn modelId="{CA5781C6-D936-46DB-8017-4FC00A5825C8}" srcId="{9F9BDDB8-FC96-4525-A34B-2B46A3BB10AA}" destId="{A027058A-2216-4BE3-9492-7AB720797EA4}" srcOrd="1" destOrd="0" parTransId="{0AF35DFC-B099-4ACB-940B-2BAF3826E828}" sibTransId="{EDB3A0D3-9E78-4F46-BA0B-1F4C7C97F769}"/>
    <dgm:cxn modelId="{3C6F4CD9-6071-4EB3-9E99-0DC6A348A047}" type="presOf" srcId="{40A2142B-D4D1-4150-A506-85332313FAF4}" destId="{0A335A23-6AB9-4A72-B874-BF5575E3250E}" srcOrd="0" destOrd="0" presId="urn:microsoft.com/office/officeart/2005/8/layout/list1"/>
    <dgm:cxn modelId="{B69704DC-C76C-453C-B90F-B6C087BFFABD}" type="presOf" srcId="{481C95A9-C6B1-4E32-BF14-7E7BCEDB36AA}" destId="{35602C54-F9A4-4B7A-A852-E54E6F9FBC45}" srcOrd="0" destOrd="0" presId="urn:microsoft.com/office/officeart/2005/8/layout/list1"/>
    <dgm:cxn modelId="{AC315ADC-A00E-4EA3-9EC8-BC6D099D8D29}" srcId="{BCF3B3A0-E5F6-4A40-8900-4C40E15CA137}" destId="{3CD94FD1-B917-4E9D-A0DA-2F4B026E2CCB}" srcOrd="1" destOrd="0" parTransId="{8CEB047D-6DC0-4274-BCC0-C5DD8C282F84}" sibTransId="{D3A66083-02A3-4858-BF69-7A02F475044C}"/>
    <dgm:cxn modelId="{36F553EC-1364-4314-8ED8-641AD5FCA2EF}" type="presOf" srcId="{1CCD8D24-B3D4-4F0D-B878-A7D0E96F02AC}" destId="{ADA03AE7-3286-4ED6-8C2E-2A38DF42387E}" srcOrd="0" destOrd="0" presId="urn:microsoft.com/office/officeart/2005/8/layout/list1"/>
    <dgm:cxn modelId="{1DEC95EE-24B3-4CCB-8E59-8C1DB36A2130}" type="presOf" srcId="{B8D686E1-24A5-41B9-A42D-C16F4179D2CF}" destId="{1B966A2C-D718-4B2C-8603-D9A4598DB6A1}" srcOrd="1" destOrd="0" presId="urn:microsoft.com/office/officeart/2005/8/layout/list1"/>
    <dgm:cxn modelId="{2AE897F3-C16B-444F-B9A7-8E6811F1F570}" type="presOf" srcId="{9F9BDDB8-FC96-4525-A34B-2B46A3BB10AA}" destId="{29C866D8-48A4-443B-AB77-10CA15C1E47D}" srcOrd="0" destOrd="0" presId="urn:microsoft.com/office/officeart/2005/8/layout/list1"/>
    <dgm:cxn modelId="{89C31AFC-05F5-4D8A-810C-20C52FA998F4}" type="presOf" srcId="{9A7082A1-136E-4CBB-BFCE-966BCBA35562}" destId="{DB3DDF6C-FBDB-43AE-B1D0-676C4D9FDCC3}" srcOrd="0" destOrd="0" presId="urn:microsoft.com/office/officeart/2005/8/layout/list1"/>
    <dgm:cxn modelId="{19754737-F6EB-42B4-9F37-80FBB84780A6}" type="presParOf" srcId="{2E911FFA-DF5E-485D-8730-05CAFF3ABB6B}" destId="{37872730-861B-4C8A-A720-111B2ABF2D5D}" srcOrd="0" destOrd="0" presId="urn:microsoft.com/office/officeart/2005/8/layout/list1"/>
    <dgm:cxn modelId="{6D987E06-C847-4598-AD3E-676C44EEDDEF}" type="presParOf" srcId="{37872730-861B-4C8A-A720-111B2ABF2D5D}" destId="{29C866D8-48A4-443B-AB77-10CA15C1E47D}" srcOrd="0" destOrd="0" presId="urn:microsoft.com/office/officeart/2005/8/layout/list1"/>
    <dgm:cxn modelId="{A572646D-64BF-4C71-AC16-883C27085D1C}" type="presParOf" srcId="{37872730-861B-4C8A-A720-111B2ABF2D5D}" destId="{CF994B88-6D4B-48AC-B944-D4B49F64770D}" srcOrd="1" destOrd="0" presId="urn:microsoft.com/office/officeart/2005/8/layout/list1"/>
    <dgm:cxn modelId="{5FE163F8-BBD3-43C9-805C-E839BB80E019}" type="presParOf" srcId="{2E911FFA-DF5E-485D-8730-05CAFF3ABB6B}" destId="{5D9345EC-3F11-442C-A91A-DC094EC76A4D}" srcOrd="1" destOrd="0" presId="urn:microsoft.com/office/officeart/2005/8/layout/list1"/>
    <dgm:cxn modelId="{8A3E5F2E-4F26-4C57-9769-02A181E671FF}" type="presParOf" srcId="{2E911FFA-DF5E-485D-8730-05CAFF3ABB6B}" destId="{ADA03AE7-3286-4ED6-8C2E-2A38DF42387E}" srcOrd="2" destOrd="0" presId="urn:microsoft.com/office/officeart/2005/8/layout/list1"/>
    <dgm:cxn modelId="{818841A6-CBA3-4F6C-A9A5-A6E2DE761A9B}" type="presParOf" srcId="{2E911FFA-DF5E-485D-8730-05CAFF3ABB6B}" destId="{9CFE19F3-87ED-434B-BE45-BDE1C44DF877}" srcOrd="3" destOrd="0" presId="urn:microsoft.com/office/officeart/2005/8/layout/list1"/>
    <dgm:cxn modelId="{C79A1AE2-FEEE-477A-A85D-1F1B398F1CE8}" type="presParOf" srcId="{2E911FFA-DF5E-485D-8730-05CAFF3ABB6B}" destId="{87070035-652D-480D-A4C5-EA49ECD626AA}" srcOrd="4" destOrd="0" presId="urn:microsoft.com/office/officeart/2005/8/layout/list1"/>
    <dgm:cxn modelId="{BB67AFD2-D271-4056-A907-ABF96B35D7D8}" type="presParOf" srcId="{87070035-652D-480D-A4C5-EA49ECD626AA}" destId="{3E3CB138-488D-4078-BF88-0EC1419A4A2C}" srcOrd="0" destOrd="0" presId="urn:microsoft.com/office/officeart/2005/8/layout/list1"/>
    <dgm:cxn modelId="{005D1C4F-05CC-49C4-9408-CE6789E43154}" type="presParOf" srcId="{87070035-652D-480D-A4C5-EA49ECD626AA}" destId="{09F76248-F0D5-49B7-B195-664D11D23089}" srcOrd="1" destOrd="0" presId="urn:microsoft.com/office/officeart/2005/8/layout/list1"/>
    <dgm:cxn modelId="{0D664500-741C-4BB8-B04B-CF64D6D0D378}" type="presParOf" srcId="{2E911FFA-DF5E-485D-8730-05CAFF3ABB6B}" destId="{890C4D29-581D-441C-AA34-D81239B85AD3}" srcOrd="5" destOrd="0" presId="urn:microsoft.com/office/officeart/2005/8/layout/list1"/>
    <dgm:cxn modelId="{9E543771-59C7-4CC8-9743-5DA003048D91}" type="presParOf" srcId="{2E911FFA-DF5E-485D-8730-05CAFF3ABB6B}" destId="{DB3DDF6C-FBDB-43AE-B1D0-676C4D9FDCC3}" srcOrd="6" destOrd="0" presId="urn:microsoft.com/office/officeart/2005/8/layout/list1"/>
    <dgm:cxn modelId="{D820EEAB-3358-411E-8A51-2B76F818E784}" type="presParOf" srcId="{2E911FFA-DF5E-485D-8730-05CAFF3ABB6B}" destId="{E691200B-603E-4FA4-A1F1-9E4C8E0A3827}" srcOrd="7" destOrd="0" presId="urn:microsoft.com/office/officeart/2005/8/layout/list1"/>
    <dgm:cxn modelId="{EE3A4BE2-8F6A-42D0-8352-4569D6B34952}" type="presParOf" srcId="{2E911FFA-DF5E-485D-8730-05CAFF3ABB6B}" destId="{7138A671-A391-487A-B9B1-76339BDC3C83}" srcOrd="8" destOrd="0" presId="urn:microsoft.com/office/officeart/2005/8/layout/list1"/>
    <dgm:cxn modelId="{61E526ED-561B-4583-888D-7DCA9089FBD6}" type="presParOf" srcId="{7138A671-A391-487A-B9B1-76339BDC3C83}" destId="{C3E32C93-E962-45DE-B6A6-1CB19A9966FE}" srcOrd="0" destOrd="0" presId="urn:microsoft.com/office/officeart/2005/8/layout/list1"/>
    <dgm:cxn modelId="{2BA62AB5-CD28-4A0C-9DD4-E8113404E1CE}" type="presParOf" srcId="{7138A671-A391-487A-B9B1-76339BDC3C83}" destId="{A10B8779-6010-4E42-BF44-0E80BA3BA894}" srcOrd="1" destOrd="0" presId="urn:microsoft.com/office/officeart/2005/8/layout/list1"/>
    <dgm:cxn modelId="{3456EBD2-4D53-4C5D-BDFD-8559A8A25D08}" type="presParOf" srcId="{2E911FFA-DF5E-485D-8730-05CAFF3ABB6B}" destId="{C788384F-0BFE-4D46-BFA3-11062A1256EA}" srcOrd="9" destOrd="0" presId="urn:microsoft.com/office/officeart/2005/8/layout/list1"/>
    <dgm:cxn modelId="{F34823D9-ADA5-4BD0-8CC1-CB2C19BC18A6}" type="presParOf" srcId="{2E911FFA-DF5E-485D-8730-05CAFF3ABB6B}" destId="{BA78D98A-8C45-4E27-93EC-31F1C67C946F}" srcOrd="10" destOrd="0" presId="urn:microsoft.com/office/officeart/2005/8/layout/list1"/>
    <dgm:cxn modelId="{3360704F-B112-456C-98E8-CFE3C0CA69B9}" type="presParOf" srcId="{2E911FFA-DF5E-485D-8730-05CAFF3ABB6B}" destId="{B2E5C623-2A30-4665-8686-4DA733F7B681}" srcOrd="11" destOrd="0" presId="urn:microsoft.com/office/officeart/2005/8/layout/list1"/>
    <dgm:cxn modelId="{B9EBE0F2-76A6-48A0-BEB9-7B29948243B1}" type="presParOf" srcId="{2E911FFA-DF5E-485D-8730-05CAFF3ABB6B}" destId="{BEF110AC-C718-40C5-A5C9-30E92CD80330}" srcOrd="12" destOrd="0" presId="urn:microsoft.com/office/officeart/2005/8/layout/list1"/>
    <dgm:cxn modelId="{5923A2B2-0031-4412-A23C-43FBCF2EE0CD}" type="presParOf" srcId="{BEF110AC-C718-40C5-A5C9-30E92CD80330}" destId="{54306F0E-72FC-4812-919D-286892AC9A68}" srcOrd="0" destOrd="0" presId="urn:microsoft.com/office/officeart/2005/8/layout/list1"/>
    <dgm:cxn modelId="{1A5B4706-3C3A-4DA8-84B0-055E58C3ECC6}" type="presParOf" srcId="{BEF110AC-C718-40C5-A5C9-30E92CD80330}" destId="{1B966A2C-D718-4B2C-8603-D9A4598DB6A1}" srcOrd="1" destOrd="0" presId="urn:microsoft.com/office/officeart/2005/8/layout/list1"/>
    <dgm:cxn modelId="{743D86D2-BD1E-4F04-9D04-33A745691398}" type="presParOf" srcId="{2E911FFA-DF5E-485D-8730-05CAFF3ABB6B}" destId="{095759F2-6A6C-4F3B-9A13-995E245BCD8C}" srcOrd="13" destOrd="0" presId="urn:microsoft.com/office/officeart/2005/8/layout/list1"/>
    <dgm:cxn modelId="{C6749EFE-E1B3-44DD-B024-7F002B219CB8}" type="presParOf" srcId="{2E911FFA-DF5E-485D-8730-05CAFF3ABB6B}" destId="{0A335A23-6AB9-4A72-B874-BF5575E3250E}" srcOrd="14" destOrd="0" presId="urn:microsoft.com/office/officeart/2005/8/layout/list1"/>
    <dgm:cxn modelId="{CF88C50C-1C46-4068-9B73-8541B5EE2E3C}" type="presParOf" srcId="{2E911FFA-DF5E-485D-8730-05CAFF3ABB6B}" destId="{40DB0272-DE1F-4BE2-8554-8FFE6CEE9873}" srcOrd="15" destOrd="0" presId="urn:microsoft.com/office/officeart/2005/8/layout/list1"/>
    <dgm:cxn modelId="{D3FDC7D6-4B46-463E-B82A-A0C6B2ED15C3}" type="presParOf" srcId="{2E911FFA-DF5E-485D-8730-05CAFF3ABB6B}" destId="{0F57B2EC-CBE1-4E5F-9EEA-80B8E47B953D}" srcOrd="16" destOrd="0" presId="urn:microsoft.com/office/officeart/2005/8/layout/list1"/>
    <dgm:cxn modelId="{7EB3E627-7BE7-4B6D-8689-361F262F544D}" type="presParOf" srcId="{0F57B2EC-CBE1-4E5F-9EEA-80B8E47B953D}" destId="{2BDEB4C2-398D-4D7D-8441-6C3D7E894E7D}" srcOrd="0" destOrd="0" presId="urn:microsoft.com/office/officeart/2005/8/layout/list1"/>
    <dgm:cxn modelId="{5EA1E4EA-4752-4F47-A695-E1B0F536D94C}" type="presParOf" srcId="{0F57B2EC-CBE1-4E5F-9EEA-80B8E47B953D}" destId="{0602653D-4BDD-4FF3-9F05-776BB9C50565}" srcOrd="1" destOrd="0" presId="urn:microsoft.com/office/officeart/2005/8/layout/list1"/>
    <dgm:cxn modelId="{02777326-A985-495F-A8F9-47E9250CA298}" type="presParOf" srcId="{2E911FFA-DF5E-485D-8730-05CAFF3ABB6B}" destId="{49D9DE64-00EE-46B9-B7FD-6EE2A81D502B}" srcOrd="17" destOrd="0" presId="urn:microsoft.com/office/officeart/2005/8/layout/list1"/>
    <dgm:cxn modelId="{1725D619-926C-42D3-9B07-395C5601FCDA}" type="presParOf" srcId="{2E911FFA-DF5E-485D-8730-05CAFF3ABB6B}" destId="{35602C54-F9A4-4B7A-A852-E54E6F9FBC4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B55D5E-31C6-48F8-B465-1E6AFCAE4828}" type="doc">
      <dgm:prSet loTypeId="urn:microsoft.com/office/officeart/2005/8/layout/matrix2" loCatId="matrix" qsTypeId="urn:microsoft.com/office/officeart/2005/8/quickstyle/simple1" qsCatId="simple" csTypeId="urn:microsoft.com/office/officeart/2005/8/colors/colorful1" csCatId="colorful"/>
      <dgm:spPr/>
      <dgm:t>
        <a:bodyPr/>
        <a:lstStyle/>
        <a:p>
          <a:endParaRPr lang="en-US"/>
        </a:p>
      </dgm:t>
    </dgm:pt>
    <dgm:pt modelId="{019EE50E-91D6-4B6F-846F-17022C4CA387}">
      <dgm:prSet/>
      <dgm:spPr/>
      <dgm:t>
        <a:bodyPr/>
        <a:lstStyle/>
        <a:p>
          <a:r>
            <a:rPr lang="en-US"/>
            <a:t>Paywall o muro de pago</a:t>
          </a:r>
        </a:p>
      </dgm:t>
    </dgm:pt>
    <dgm:pt modelId="{AA83CB2E-9F6B-4844-90EF-630B7A2DAC92}" type="parTrans" cxnId="{31D95226-BDAD-4F6B-88BB-FF8648509C4B}">
      <dgm:prSet/>
      <dgm:spPr/>
      <dgm:t>
        <a:bodyPr/>
        <a:lstStyle/>
        <a:p>
          <a:endParaRPr lang="en-US"/>
        </a:p>
      </dgm:t>
    </dgm:pt>
    <dgm:pt modelId="{FC5BB24A-8497-4681-93B5-6D6F90A6D297}" type="sibTrans" cxnId="{31D95226-BDAD-4F6B-88BB-FF8648509C4B}">
      <dgm:prSet/>
      <dgm:spPr/>
      <dgm:t>
        <a:bodyPr/>
        <a:lstStyle/>
        <a:p>
          <a:endParaRPr lang="en-US"/>
        </a:p>
      </dgm:t>
    </dgm:pt>
    <dgm:pt modelId="{AD2A490F-984B-49C6-851A-63C4A358F182}">
      <dgm:prSet/>
      <dgm:spPr/>
      <dgm:t>
        <a:bodyPr/>
        <a:lstStyle/>
        <a:p>
          <a:r>
            <a:rPr lang="en-US"/>
            <a:t>Freemium</a:t>
          </a:r>
        </a:p>
      </dgm:t>
    </dgm:pt>
    <dgm:pt modelId="{6121AAD2-9E1A-4E64-9F0F-B95ED56C7E57}" type="parTrans" cxnId="{65EF890D-9C0A-49C4-9D81-F6E584B02006}">
      <dgm:prSet/>
      <dgm:spPr/>
      <dgm:t>
        <a:bodyPr/>
        <a:lstStyle/>
        <a:p>
          <a:endParaRPr lang="en-US"/>
        </a:p>
      </dgm:t>
    </dgm:pt>
    <dgm:pt modelId="{120EDE0D-658C-44C3-8B17-C6187C41B9BE}" type="sibTrans" cxnId="{65EF890D-9C0A-49C4-9D81-F6E584B02006}">
      <dgm:prSet/>
      <dgm:spPr/>
      <dgm:t>
        <a:bodyPr/>
        <a:lstStyle/>
        <a:p>
          <a:endParaRPr lang="en-US"/>
        </a:p>
      </dgm:t>
    </dgm:pt>
    <dgm:pt modelId="{A201DCED-8BB8-487B-A1AD-7C7A327935D6}">
      <dgm:prSet/>
      <dgm:spPr/>
      <dgm:t>
        <a:bodyPr/>
        <a:lstStyle/>
        <a:p>
          <a:r>
            <a:rPr lang="en-US"/>
            <a:t>Premium</a:t>
          </a:r>
        </a:p>
      </dgm:t>
    </dgm:pt>
    <dgm:pt modelId="{D445C558-A431-49C6-AB91-6F90A33E1115}" type="parTrans" cxnId="{1E0A85FF-BD70-4C3E-AAA4-30DE82F1AD82}">
      <dgm:prSet/>
      <dgm:spPr/>
      <dgm:t>
        <a:bodyPr/>
        <a:lstStyle/>
        <a:p>
          <a:endParaRPr lang="en-US"/>
        </a:p>
      </dgm:t>
    </dgm:pt>
    <dgm:pt modelId="{F40110B9-9E87-44F0-9F5C-F31CA64453DC}" type="sibTrans" cxnId="{1E0A85FF-BD70-4C3E-AAA4-30DE82F1AD82}">
      <dgm:prSet/>
      <dgm:spPr/>
      <dgm:t>
        <a:bodyPr/>
        <a:lstStyle/>
        <a:p>
          <a:endParaRPr lang="en-US"/>
        </a:p>
      </dgm:t>
    </dgm:pt>
    <dgm:pt modelId="{ACD221ED-9D7E-4422-8F6B-105F82698902}">
      <dgm:prSet/>
      <dgm:spPr/>
      <dgm:t>
        <a:bodyPr/>
        <a:lstStyle/>
        <a:p>
          <a:r>
            <a:rPr lang="en-US"/>
            <a:t>Modelo medido</a:t>
          </a:r>
        </a:p>
      </dgm:t>
    </dgm:pt>
    <dgm:pt modelId="{EBE28816-07FA-4402-B8D5-8250C8A49E44}" type="parTrans" cxnId="{A4F13C95-4518-42AC-950F-F1689D42766B}">
      <dgm:prSet/>
      <dgm:spPr/>
      <dgm:t>
        <a:bodyPr/>
        <a:lstStyle/>
        <a:p>
          <a:endParaRPr lang="en-US"/>
        </a:p>
      </dgm:t>
    </dgm:pt>
    <dgm:pt modelId="{C72F9612-25F4-4211-A593-8C7A46F433AA}" type="sibTrans" cxnId="{A4F13C95-4518-42AC-950F-F1689D42766B}">
      <dgm:prSet/>
      <dgm:spPr/>
      <dgm:t>
        <a:bodyPr/>
        <a:lstStyle/>
        <a:p>
          <a:endParaRPr lang="en-US"/>
        </a:p>
      </dgm:t>
    </dgm:pt>
    <dgm:pt modelId="{49F48AA5-D35C-47F7-BC5D-39D6F626A929}" type="pres">
      <dgm:prSet presAssocID="{4EB55D5E-31C6-48F8-B465-1E6AFCAE4828}" presName="matrix" presStyleCnt="0">
        <dgm:presLayoutVars>
          <dgm:chMax val="1"/>
          <dgm:dir/>
          <dgm:resizeHandles val="exact"/>
        </dgm:presLayoutVars>
      </dgm:prSet>
      <dgm:spPr/>
    </dgm:pt>
    <dgm:pt modelId="{E5B29787-0DCE-4078-98A5-233A0099A549}" type="pres">
      <dgm:prSet presAssocID="{4EB55D5E-31C6-48F8-B465-1E6AFCAE4828}" presName="axisShape" presStyleLbl="bgShp" presStyleIdx="0" presStyleCnt="1"/>
      <dgm:spPr/>
    </dgm:pt>
    <dgm:pt modelId="{52014BF3-EF0E-4ACA-ADDA-275F4793AD85}" type="pres">
      <dgm:prSet presAssocID="{4EB55D5E-31C6-48F8-B465-1E6AFCAE4828}" presName="rect1" presStyleLbl="node1" presStyleIdx="0" presStyleCnt="4">
        <dgm:presLayoutVars>
          <dgm:chMax val="0"/>
          <dgm:chPref val="0"/>
          <dgm:bulletEnabled val="1"/>
        </dgm:presLayoutVars>
      </dgm:prSet>
      <dgm:spPr/>
    </dgm:pt>
    <dgm:pt modelId="{95699823-6FD6-48E3-AA29-8E7C950C8F4C}" type="pres">
      <dgm:prSet presAssocID="{4EB55D5E-31C6-48F8-B465-1E6AFCAE4828}" presName="rect2" presStyleLbl="node1" presStyleIdx="1" presStyleCnt="4">
        <dgm:presLayoutVars>
          <dgm:chMax val="0"/>
          <dgm:chPref val="0"/>
          <dgm:bulletEnabled val="1"/>
        </dgm:presLayoutVars>
      </dgm:prSet>
      <dgm:spPr/>
    </dgm:pt>
    <dgm:pt modelId="{EC875B12-990C-4754-B99B-67D1A37C3E84}" type="pres">
      <dgm:prSet presAssocID="{4EB55D5E-31C6-48F8-B465-1E6AFCAE4828}" presName="rect3" presStyleLbl="node1" presStyleIdx="2" presStyleCnt="4">
        <dgm:presLayoutVars>
          <dgm:chMax val="0"/>
          <dgm:chPref val="0"/>
          <dgm:bulletEnabled val="1"/>
        </dgm:presLayoutVars>
      </dgm:prSet>
      <dgm:spPr/>
    </dgm:pt>
    <dgm:pt modelId="{337C2779-7014-4D1F-BDF2-3305A4CB273E}" type="pres">
      <dgm:prSet presAssocID="{4EB55D5E-31C6-48F8-B465-1E6AFCAE4828}" presName="rect4" presStyleLbl="node1" presStyleIdx="3" presStyleCnt="4">
        <dgm:presLayoutVars>
          <dgm:chMax val="0"/>
          <dgm:chPref val="0"/>
          <dgm:bulletEnabled val="1"/>
        </dgm:presLayoutVars>
      </dgm:prSet>
      <dgm:spPr/>
    </dgm:pt>
  </dgm:ptLst>
  <dgm:cxnLst>
    <dgm:cxn modelId="{920E4500-712E-4DAA-95C1-EF3C5C1FE798}" type="presOf" srcId="{4EB55D5E-31C6-48F8-B465-1E6AFCAE4828}" destId="{49F48AA5-D35C-47F7-BC5D-39D6F626A929}" srcOrd="0" destOrd="0" presId="urn:microsoft.com/office/officeart/2005/8/layout/matrix2"/>
    <dgm:cxn modelId="{65EF890D-9C0A-49C4-9D81-F6E584B02006}" srcId="{4EB55D5E-31C6-48F8-B465-1E6AFCAE4828}" destId="{AD2A490F-984B-49C6-851A-63C4A358F182}" srcOrd="1" destOrd="0" parTransId="{6121AAD2-9E1A-4E64-9F0F-B95ED56C7E57}" sibTransId="{120EDE0D-658C-44C3-8B17-C6187C41B9BE}"/>
    <dgm:cxn modelId="{126AAD20-BF67-49BB-9DB1-9EF8205526BD}" type="presOf" srcId="{019EE50E-91D6-4B6F-846F-17022C4CA387}" destId="{52014BF3-EF0E-4ACA-ADDA-275F4793AD85}" srcOrd="0" destOrd="0" presId="urn:microsoft.com/office/officeart/2005/8/layout/matrix2"/>
    <dgm:cxn modelId="{C9986824-3430-4C7F-BCF6-8BA2F9C64A88}" type="presOf" srcId="{A201DCED-8BB8-487B-A1AD-7C7A327935D6}" destId="{EC875B12-990C-4754-B99B-67D1A37C3E84}" srcOrd="0" destOrd="0" presId="urn:microsoft.com/office/officeart/2005/8/layout/matrix2"/>
    <dgm:cxn modelId="{31D95226-BDAD-4F6B-88BB-FF8648509C4B}" srcId="{4EB55D5E-31C6-48F8-B465-1E6AFCAE4828}" destId="{019EE50E-91D6-4B6F-846F-17022C4CA387}" srcOrd="0" destOrd="0" parTransId="{AA83CB2E-9F6B-4844-90EF-630B7A2DAC92}" sibTransId="{FC5BB24A-8497-4681-93B5-6D6F90A6D297}"/>
    <dgm:cxn modelId="{A4F13C95-4518-42AC-950F-F1689D42766B}" srcId="{4EB55D5E-31C6-48F8-B465-1E6AFCAE4828}" destId="{ACD221ED-9D7E-4422-8F6B-105F82698902}" srcOrd="3" destOrd="0" parTransId="{EBE28816-07FA-4402-B8D5-8250C8A49E44}" sibTransId="{C72F9612-25F4-4211-A593-8C7A46F433AA}"/>
    <dgm:cxn modelId="{60C9C2EF-39DD-4698-B78B-6BAF46376503}" type="presOf" srcId="{AD2A490F-984B-49C6-851A-63C4A358F182}" destId="{95699823-6FD6-48E3-AA29-8E7C950C8F4C}" srcOrd="0" destOrd="0" presId="urn:microsoft.com/office/officeart/2005/8/layout/matrix2"/>
    <dgm:cxn modelId="{94FD77F3-9F36-4DF0-93A3-1C01C67E10CF}" type="presOf" srcId="{ACD221ED-9D7E-4422-8F6B-105F82698902}" destId="{337C2779-7014-4D1F-BDF2-3305A4CB273E}" srcOrd="0" destOrd="0" presId="urn:microsoft.com/office/officeart/2005/8/layout/matrix2"/>
    <dgm:cxn modelId="{1E0A85FF-BD70-4C3E-AAA4-30DE82F1AD82}" srcId="{4EB55D5E-31C6-48F8-B465-1E6AFCAE4828}" destId="{A201DCED-8BB8-487B-A1AD-7C7A327935D6}" srcOrd="2" destOrd="0" parTransId="{D445C558-A431-49C6-AB91-6F90A33E1115}" sibTransId="{F40110B9-9E87-44F0-9F5C-F31CA64453DC}"/>
    <dgm:cxn modelId="{F248D536-C054-4774-8F70-45D865D846E2}" type="presParOf" srcId="{49F48AA5-D35C-47F7-BC5D-39D6F626A929}" destId="{E5B29787-0DCE-4078-98A5-233A0099A549}" srcOrd="0" destOrd="0" presId="urn:microsoft.com/office/officeart/2005/8/layout/matrix2"/>
    <dgm:cxn modelId="{AF3B5999-16CE-497C-B3DE-B25391372FD8}" type="presParOf" srcId="{49F48AA5-D35C-47F7-BC5D-39D6F626A929}" destId="{52014BF3-EF0E-4ACA-ADDA-275F4793AD85}" srcOrd="1" destOrd="0" presId="urn:microsoft.com/office/officeart/2005/8/layout/matrix2"/>
    <dgm:cxn modelId="{A278A656-2136-4FB5-B3A9-CA2B602A2B2F}" type="presParOf" srcId="{49F48AA5-D35C-47F7-BC5D-39D6F626A929}" destId="{95699823-6FD6-48E3-AA29-8E7C950C8F4C}" srcOrd="2" destOrd="0" presId="urn:microsoft.com/office/officeart/2005/8/layout/matrix2"/>
    <dgm:cxn modelId="{C6DC4B5B-2FBE-4E07-A2D6-7921975AA273}" type="presParOf" srcId="{49F48AA5-D35C-47F7-BC5D-39D6F626A929}" destId="{EC875B12-990C-4754-B99B-67D1A37C3E84}" srcOrd="3" destOrd="0" presId="urn:microsoft.com/office/officeart/2005/8/layout/matrix2"/>
    <dgm:cxn modelId="{3E2D216F-D5EB-4879-B404-C25ED879D8AC}" type="presParOf" srcId="{49F48AA5-D35C-47F7-BC5D-39D6F626A929}" destId="{337C2779-7014-4D1F-BDF2-3305A4CB273E}"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CBB62B-90FC-4D85-81B9-A27CBB0A08F3}"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CDFAD667-C0C2-4B9D-BC8B-E1632E5017E7}">
      <dgm:prSet/>
      <dgm:spPr/>
      <dgm:t>
        <a:bodyPr/>
        <a:lstStyle/>
        <a:p>
          <a:r>
            <a:rPr lang="es-ES_tradnl"/>
            <a:t>EXPERIMENTACIÓN</a:t>
          </a:r>
          <a:endParaRPr lang="en-US"/>
        </a:p>
      </dgm:t>
    </dgm:pt>
    <dgm:pt modelId="{DE295B9A-7AF4-4D33-B360-E75AB2E6DA77}" type="parTrans" cxnId="{FC7D9F6F-F4A4-4810-9E29-08184AA5D269}">
      <dgm:prSet/>
      <dgm:spPr/>
      <dgm:t>
        <a:bodyPr/>
        <a:lstStyle/>
        <a:p>
          <a:endParaRPr lang="en-US"/>
        </a:p>
      </dgm:t>
    </dgm:pt>
    <dgm:pt modelId="{4AC75E75-4EE8-427A-A8D2-AD72ED485E46}" type="sibTrans" cxnId="{FC7D9F6F-F4A4-4810-9E29-08184AA5D269}">
      <dgm:prSet/>
      <dgm:spPr/>
      <dgm:t>
        <a:bodyPr/>
        <a:lstStyle/>
        <a:p>
          <a:endParaRPr lang="en-US"/>
        </a:p>
      </dgm:t>
    </dgm:pt>
    <dgm:pt modelId="{BFDD5CB4-37BB-4204-9D40-420AC2F3EEB5}">
      <dgm:prSet/>
      <dgm:spPr/>
      <dgm:t>
        <a:bodyPr/>
        <a:lstStyle/>
        <a:p>
          <a:r>
            <a:rPr lang="es-ES_tradnl"/>
            <a:t>La innovación del modelo de negocio tiene el carácter de un experimento y, a menudo, es producto de la casualidad</a:t>
          </a:r>
          <a:endParaRPr lang="en-US"/>
        </a:p>
      </dgm:t>
    </dgm:pt>
    <dgm:pt modelId="{949FDE2F-A2CB-4D7C-A09E-4524B0374F1E}" type="parTrans" cxnId="{18CE4ECA-21E1-40B6-AD6C-347815D52008}">
      <dgm:prSet/>
      <dgm:spPr/>
      <dgm:t>
        <a:bodyPr/>
        <a:lstStyle/>
        <a:p>
          <a:endParaRPr lang="en-US"/>
        </a:p>
      </dgm:t>
    </dgm:pt>
    <dgm:pt modelId="{89E11160-D94A-4B38-978D-A9342525FA40}" type="sibTrans" cxnId="{18CE4ECA-21E1-40B6-AD6C-347815D52008}">
      <dgm:prSet/>
      <dgm:spPr/>
      <dgm:t>
        <a:bodyPr/>
        <a:lstStyle/>
        <a:p>
          <a:endParaRPr lang="en-US"/>
        </a:p>
      </dgm:t>
    </dgm:pt>
    <dgm:pt modelId="{C5EDA544-B59D-422B-A553-6F5C3D618D3B}">
      <dgm:prSet/>
      <dgm:spPr/>
      <dgm:t>
        <a:bodyPr/>
        <a:lstStyle/>
        <a:p>
          <a:r>
            <a:rPr lang="es-ES_tradnl"/>
            <a:t>La innovación del modelo de negocio tiene el carácter de un experimento y es a menudo un producto del azar</a:t>
          </a:r>
          <a:endParaRPr lang="en-US"/>
        </a:p>
      </dgm:t>
    </dgm:pt>
    <dgm:pt modelId="{8DF5E1F6-B65E-4776-980C-844853C32AED}" type="parTrans" cxnId="{024B4B20-E80A-4F09-8BCD-86ECF82EFEB4}">
      <dgm:prSet/>
      <dgm:spPr/>
      <dgm:t>
        <a:bodyPr/>
        <a:lstStyle/>
        <a:p>
          <a:endParaRPr lang="en-US"/>
        </a:p>
      </dgm:t>
    </dgm:pt>
    <dgm:pt modelId="{57462CC1-8851-4068-9662-D1114440BE66}" type="sibTrans" cxnId="{024B4B20-E80A-4F09-8BCD-86ECF82EFEB4}">
      <dgm:prSet/>
      <dgm:spPr/>
      <dgm:t>
        <a:bodyPr/>
        <a:lstStyle/>
        <a:p>
          <a:endParaRPr lang="en-US"/>
        </a:p>
      </dgm:t>
    </dgm:pt>
    <dgm:pt modelId="{39BE597F-12FF-4C49-9A16-64596B9C54A5}">
      <dgm:prSet/>
      <dgm:spPr/>
      <dgm:t>
        <a:bodyPr/>
        <a:lstStyle/>
        <a:p>
          <a:r>
            <a:rPr lang="es-ES_tradnl"/>
            <a:t>PLANIFICADO</a:t>
          </a:r>
          <a:endParaRPr lang="en-US"/>
        </a:p>
      </dgm:t>
    </dgm:pt>
    <dgm:pt modelId="{109920BB-989C-470D-BC00-D10BB1C5925A}" type="parTrans" cxnId="{D2291AB8-41B8-421E-91F9-BC96A0858B65}">
      <dgm:prSet/>
      <dgm:spPr/>
      <dgm:t>
        <a:bodyPr/>
        <a:lstStyle/>
        <a:p>
          <a:endParaRPr lang="en-US"/>
        </a:p>
      </dgm:t>
    </dgm:pt>
    <dgm:pt modelId="{C20B09AF-F45A-48B7-BDB3-35528A12FB47}" type="sibTrans" cxnId="{D2291AB8-41B8-421E-91F9-BC96A0858B65}">
      <dgm:prSet/>
      <dgm:spPr/>
      <dgm:t>
        <a:bodyPr/>
        <a:lstStyle/>
        <a:p>
          <a:endParaRPr lang="en-US"/>
        </a:p>
      </dgm:t>
    </dgm:pt>
    <dgm:pt modelId="{E89A85E2-A60D-45D0-A737-46AAE480A736}">
      <dgm:prSet/>
      <dgm:spPr/>
      <dgm:t>
        <a:bodyPr/>
        <a:lstStyle/>
        <a:p>
          <a:r>
            <a:rPr lang="es-ES_tradnl"/>
            <a:t>Innovación del modelo de negocio: una tarea de gestión estructurada y 	planificada</a:t>
          </a:r>
          <a:endParaRPr lang="en-US"/>
        </a:p>
      </dgm:t>
    </dgm:pt>
    <dgm:pt modelId="{487854FE-D4FB-4054-AF4F-9C355D0F4D25}" type="parTrans" cxnId="{91DE089F-D661-468E-A4DF-8E0A2AD2878A}">
      <dgm:prSet/>
      <dgm:spPr/>
      <dgm:t>
        <a:bodyPr/>
        <a:lstStyle/>
        <a:p>
          <a:endParaRPr lang="en-US"/>
        </a:p>
      </dgm:t>
    </dgm:pt>
    <dgm:pt modelId="{65597FE3-9E75-4BD5-B097-1763583849CE}" type="sibTrans" cxnId="{91DE089F-D661-468E-A4DF-8E0A2AD2878A}">
      <dgm:prSet/>
      <dgm:spPr/>
      <dgm:t>
        <a:bodyPr/>
        <a:lstStyle/>
        <a:p>
          <a:endParaRPr lang="en-US"/>
        </a:p>
      </dgm:t>
    </dgm:pt>
    <dgm:pt modelId="{B0E96FF0-B57B-444C-B7EE-0BD509356113}" type="pres">
      <dgm:prSet presAssocID="{25CBB62B-90FC-4D85-81B9-A27CBB0A08F3}" presName="linear" presStyleCnt="0">
        <dgm:presLayoutVars>
          <dgm:dir/>
          <dgm:animLvl val="lvl"/>
          <dgm:resizeHandles val="exact"/>
        </dgm:presLayoutVars>
      </dgm:prSet>
      <dgm:spPr/>
    </dgm:pt>
    <dgm:pt modelId="{C10AAD73-9517-4064-80FF-097005FC7703}" type="pres">
      <dgm:prSet presAssocID="{CDFAD667-C0C2-4B9D-BC8B-E1632E5017E7}" presName="parentLin" presStyleCnt="0"/>
      <dgm:spPr/>
    </dgm:pt>
    <dgm:pt modelId="{98DB8DDD-F8A3-4ABE-9C17-5EB525E5F617}" type="pres">
      <dgm:prSet presAssocID="{CDFAD667-C0C2-4B9D-BC8B-E1632E5017E7}" presName="parentLeftMargin" presStyleLbl="node1" presStyleIdx="0" presStyleCnt="2"/>
      <dgm:spPr/>
    </dgm:pt>
    <dgm:pt modelId="{41583961-A5C8-4D41-A795-3BDA492482A1}" type="pres">
      <dgm:prSet presAssocID="{CDFAD667-C0C2-4B9D-BC8B-E1632E5017E7}" presName="parentText" presStyleLbl="node1" presStyleIdx="0" presStyleCnt="2">
        <dgm:presLayoutVars>
          <dgm:chMax val="0"/>
          <dgm:bulletEnabled val="1"/>
        </dgm:presLayoutVars>
      </dgm:prSet>
      <dgm:spPr/>
    </dgm:pt>
    <dgm:pt modelId="{0E2B6275-42B4-4BE8-80EC-A8B3E4E72733}" type="pres">
      <dgm:prSet presAssocID="{CDFAD667-C0C2-4B9D-BC8B-E1632E5017E7}" presName="negativeSpace" presStyleCnt="0"/>
      <dgm:spPr/>
    </dgm:pt>
    <dgm:pt modelId="{AD114BC3-D3AA-496C-BD41-AFF9996E5788}" type="pres">
      <dgm:prSet presAssocID="{CDFAD667-C0C2-4B9D-BC8B-E1632E5017E7}" presName="childText" presStyleLbl="conFgAcc1" presStyleIdx="0" presStyleCnt="2">
        <dgm:presLayoutVars>
          <dgm:bulletEnabled val="1"/>
        </dgm:presLayoutVars>
      </dgm:prSet>
      <dgm:spPr/>
    </dgm:pt>
    <dgm:pt modelId="{E702D87F-9B78-4D97-B9FA-BA36A9383CAE}" type="pres">
      <dgm:prSet presAssocID="{4AC75E75-4EE8-427A-A8D2-AD72ED485E46}" presName="spaceBetweenRectangles" presStyleCnt="0"/>
      <dgm:spPr/>
    </dgm:pt>
    <dgm:pt modelId="{F76F8A7F-3FB0-4045-A69B-308CD3DF5D7B}" type="pres">
      <dgm:prSet presAssocID="{39BE597F-12FF-4C49-9A16-64596B9C54A5}" presName="parentLin" presStyleCnt="0"/>
      <dgm:spPr/>
    </dgm:pt>
    <dgm:pt modelId="{48EC912E-46C0-44EC-83B7-EE6DECAFA765}" type="pres">
      <dgm:prSet presAssocID="{39BE597F-12FF-4C49-9A16-64596B9C54A5}" presName="parentLeftMargin" presStyleLbl="node1" presStyleIdx="0" presStyleCnt="2"/>
      <dgm:spPr/>
    </dgm:pt>
    <dgm:pt modelId="{3D448C25-3F19-4FC0-AAF3-E296C4583269}" type="pres">
      <dgm:prSet presAssocID="{39BE597F-12FF-4C49-9A16-64596B9C54A5}" presName="parentText" presStyleLbl="node1" presStyleIdx="1" presStyleCnt="2">
        <dgm:presLayoutVars>
          <dgm:chMax val="0"/>
          <dgm:bulletEnabled val="1"/>
        </dgm:presLayoutVars>
      </dgm:prSet>
      <dgm:spPr/>
    </dgm:pt>
    <dgm:pt modelId="{67F57801-E58E-407A-9A37-A89859BECC94}" type="pres">
      <dgm:prSet presAssocID="{39BE597F-12FF-4C49-9A16-64596B9C54A5}" presName="negativeSpace" presStyleCnt="0"/>
      <dgm:spPr/>
    </dgm:pt>
    <dgm:pt modelId="{653AC534-9458-46D5-BA27-20468DC121FA}" type="pres">
      <dgm:prSet presAssocID="{39BE597F-12FF-4C49-9A16-64596B9C54A5}" presName="childText" presStyleLbl="conFgAcc1" presStyleIdx="1" presStyleCnt="2">
        <dgm:presLayoutVars>
          <dgm:bulletEnabled val="1"/>
        </dgm:presLayoutVars>
      </dgm:prSet>
      <dgm:spPr/>
    </dgm:pt>
  </dgm:ptLst>
  <dgm:cxnLst>
    <dgm:cxn modelId="{024B4B20-E80A-4F09-8BCD-86ECF82EFEB4}" srcId="{CDFAD667-C0C2-4B9D-BC8B-E1632E5017E7}" destId="{C5EDA544-B59D-422B-A553-6F5C3D618D3B}" srcOrd="1" destOrd="0" parTransId="{8DF5E1F6-B65E-4776-980C-844853C32AED}" sibTransId="{57462CC1-8851-4068-9662-D1114440BE66}"/>
    <dgm:cxn modelId="{587D8635-ACA7-4908-8F61-43E0A03F17D8}" type="presOf" srcId="{BFDD5CB4-37BB-4204-9D40-420AC2F3EEB5}" destId="{AD114BC3-D3AA-496C-BD41-AFF9996E5788}" srcOrd="0" destOrd="0" presId="urn:microsoft.com/office/officeart/2005/8/layout/list1"/>
    <dgm:cxn modelId="{4DFED744-03AC-4C5C-8C4E-30D61245D792}" type="presOf" srcId="{CDFAD667-C0C2-4B9D-BC8B-E1632E5017E7}" destId="{41583961-A5C8-4D41-A795-3BDA492482A1}" srcOrd="1" destOrd="0" presId="urn:microsoft.com/office/officeart/2005/8/layout/list1"/>
    <dgm:cxn modelId="{17646F56-FDA7-479A-AE37-A78494E99EE2}" type="presOf" srcId="{C5EDA544-B59D-422B-A553-6F5C3D618D3B}" destId="{AD114BC3-D3AA-496C-BD41-AFF9996E5788}" srcOrd="0" destOrd="1" presId="urn:microsoft.com/office/officeart/2005/8/layout/list1"/>
    <dgm:cxn modelId="{FC7D9F6F-F4A4-4810-9E29-08184AA5D269}" srcId="{25CBB62B-90FC-4D85-81B9-A27CBB0A08F3}" destId="{CDFAD667-C0C2-4B9D-BC8B-E1632E5017E7}" srcOrd="0" destOrd="0" parTransId="{DE295B9A-7AF4-4D33-B360-E75AB2E6DA77}" sibTransId="{4AC75E75-4EE8-427A-A8D2-AD72ED485E46}"/>
    <dgm:cxn modelId="{E4C5E192-7876-4EF2-86A1-C8C475613645}" type="presOf" srcId="{39BE597F-12FF-4C49-9A16-64596B9C54A5}" destId="{3D448C25-3F19-4FC0-AAF3-E296C4583269}" srcOrd="1" destOrd="0" presId="urn:microsoft.com/office/officeart/2005/8/layout/list1"/>
    <dgm:cxn modelId="{91DE089F-D661-468E-A4DF-8E0A2AD2878A}" srcId="{39BE597F-12FF-4C49-9A16-64596B9C54A5}" destId="{E89A85E2-A60D-45D0-A737-46AAE480A736}" srcOrd="0" destOrd="0" parTransId="{487854FE-D4FB-4054-AF4F-9C355D0F4D25}" sibTransId="{65597FE3-9E75-4BD5-B097-1763583849CE}"/>
    <dgm:cxn modelId="{D10A71A4-7DD6-4890-8C05-831C0D2B0C0D}" type="presOf" srcId="{25CBB62B-90FC-4D85-81B9-A27CBB0A08F3}" destId="{B0E96FF0-B57B-444C-B7EE-0BD509356113}" srcOrd="0" destOrd="0" presId="urn:microsoft.com/office/officeart/2005/8/layout/list1"/>
    <dgm:cxn modelId="{D2291AB8-41B8-421E-91F9-BC96A0858B65}" srcId="{25CBB62B-90FC-4D85-81B9-A27CBB0A08F3}" destId="{39BE597F-12FF-4C49-9A16-64596B9C54A5}" srcOrd="1" destOrd="0" parTransId="{109920BB-989C-470D-BC00-D10BB1C5925A}" sibTransId="{C20B09AF-F45A-48B7-BDB3-35528A12FB47}"/>
    <dgm:cxn modelId="{00C80FBA-60E1-41E7-9595-B518BDF52D1E}" type="presOf" srcId="{39BE597F-12FF-4C49-9A16-64596B9C54A5}" destId="{48EC912E-46C0-44EC-83B7-EE6DECAFA765}" srcOrd="0" destOrd="0" presId="urn:microsoft.com/office/officeart/2005/8/layout/list1"/>
    <dgm:cxn modelId="{18CE4ECA-21E1-40B6-AD6C-347815D52008}" srcId="{CDFAD667-C0C2-4B9D-BC8B-E1632E5017E7}" destId="{BFDD5CB4-37BB-4204-9D40-420AC2F3EEB5}" srcOrd="0" destOrd="0" parTransId="{949FDE2F-A2CB-4D7C-A09E-4524B0374F1E}" sibTransId="{89E11160-D94A-4B38-978D-A9342525FA40}"/>
    <dgm:cxn modelId="{34D482D4-2375-49CB-AF6B-CCB4C6ACC31F}" type="presOf" srcId="{E89A85E2-A60D-45D0-A737-46AAE480A736}" destId="{653AC534-9458-46D5-BA27-20468DC121FA}" srcOrd="0" destOrd="0" presId="urn:microsoft.com/office/officeart/2005/8/layout/list1"/>
    <dgm:cxn modelId="{74CD64EF-32D6-47B6-8C1A-2EA1179552B9}" type="presOf" srcId="{CDFAD667-C0C2-4B9D-BC8B-E1632E5017E7}" destId="{98DB8DDD-F8A3-4ABE-9C17-5EB525E5F617}" srcOrd="0" destOrd="0" presId="urn:microsoft.com/office/officeart/2005/8/layout/list1"/>
    <dgm:cxn modelId="{C1ED1172-4E3C-4494-85D5-EBE2BF407762}" type="presParOf" srcId="{B0E96FF0-B57B-444C-B7EE-0BD509356113}" destId="{C10AAD73-9517-4064-80FF-097005FC7703}" srcOrd="0" destOrd="0" presId="urn:microsoft.com/office/officeart/2005/8/layout/list1"/>
    <dgm:cxn modelId="{486CE330-5B23-4F59-8EFF-1BAFDF637B7F}" type="presParOf" srcId="{C10AAD73-9517-4064-80FF-097005FC7703}" destId="{98DB8DDD-F8A3-4ABE-9C17-5EB525E5F617}" srcOrd="0" destOrd="0" presId="urn:microsoft.com/office/officeart/2005/8/layout/list1"/>
    <dgm:cxn modelId="{F4E0D105-3453-4F4B-A17B-A2A606623F86}" type="presParOf" srcId="{C10AAD73-9517-4064-80FF-097005FC7703}" destId="{41583961-A5C8-4D41-A795-3BDA492482A1}" srcOrd="1" destOrd="0" presId="urn:microsoft.com/office/officeart/2005/8/layout/list1"/>
    <dgm:cxn modelId="{A298D4B4-C505-44BF-A280-217BFAB23D69}" type="presParOf" srcId="{B0E96FF0-B57B-444C-B7EE-0BD509356113}" destId="{0E2B6275-42B4-4BE8-80EC-A8B3E4E72733}" srcOrd="1" destOrd="0" presId="urn:microsoft.com/office/officeart/2005/8/layout/list1"/>
    <dgm:cxn modelId="{B421C45C-BEE2-4F3F-9C98-2A063EB2A5BA}" type="presParOf" srcId="{B0E96FF0-B57B-444C-B7EE-0BD509356113}" destId="{AD114BC3-D3AA-496C-BD41-AFF9996E5788}" srcOrd="2" destOrd="0" presId="urn:microsoft.com/office/officeart/2005/8/layout/list1"/>
    <dgm:cxn modelId="{BC666EB8-BC2B-4163-AAA9-CAB7966C39C8}" type="presParOf" srcId="{B0E96FF0-B57B-444C-B7EE-0BD509356113}" destId="{E702D87F-9B78-4D97-B9FA-BA36A9383CAE}" srcOrd="3" destOrd="0" presId="urn:microsoft.com/office/officeart/2005/8/layout/list1"/>
    <dgm:cxn modelId="{87446D94-FD2B-438C-9E04-476A883ADE6F}" type="presParOf" srcId="{B0E96FF0-B57B-444C-B7EE-0BD509356113}" destId="{F76F8A7F-3FB0-4045-A69B-308CD3DF5D7B}" srcOrd="4" destOrd="0" presId="urn:microsoft.com/office/officeart/2005/8/layout/list1"/>
    <dgm:cxn modelId="{0F49F24B-70A6-4764-BCBA-C965E43BE335}" type="presParOf" srcId="{F76F8A7F-3FB0-4045-A69B-308CD3DF5D7B}" destId="{48EC912E-46C0-44EC-83B7-EE6DECAFA765}" srcOrd="0" destOrd="0" presId="urn:microsoft.com/office/officeart/2005/8/layout/list1"/>
    <dgm:cxn modelId="{30306B8F-7AE5-4FA2-AFC1-06DEDA16295E}" type="presParOf" srcId="{F76F8A7F-3FB0-4045-A69B-308CD3DF5D7B}" destId="{3D448C25-3F19-4FC0-AAF3-E296C4583269}" srcOrd="1" destOrd="0" presId="urn:microsoft.com/office/officeart/2005/8/layout/list1"/>
    <dgm:cxn modelId="{0A1B77E8-D068-4D11-92CD-AC554E349838}" type="presParOf" srcId="{B0E96FF0-B57B-444C-B7EE-0BD509356113}" destId="{67F57801-E58E-407A-9A37-A89859BECC94}" srcOrd="5" destOrd="0" presId="urn:microsoft.com/office/officeart/2005/8/layout/list1"/>
    <dgm:cxn modelId="{FB153EB2-9A44-40E9-8BD9-20D14045ECA0}" type="presParOf" srcId="{B0E96FF0-B57B-444C-B7EE-0BD509356113}" destId="{653AC534-9458-46D5-BA27-20468DC121F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0EB482-7A65-4C92-A06A-EFD20609BEE2}"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en-US"/>
        </a:p>
      </dgm:t>
    </dgm:pt>
    <dgm:pt modelId="{AA418044-890C-482C-B31E-AEB127780F9C}">
      <dgm:prSet/>
      <dgm:spPr/>
      <dgm:t>
        <a:bodyPr/>
        <a:lstStyle/>
        <a:p>
          <a:r>
            <a:rPr lang="en-US"/>
            <a:t>NO</a:t>
          </a:r>
          <a:r>
            <a:rPr lang="es-ES_tradnl"/>
            <a:t>VEDAD</a:t>
          </a:r>
          <a:endParaRPr lang="en-US"/>
        </a:p>
      </dgm:t>
    </dgm:pt>
    <dgm:pt modelId="{EA741F21-F546-45FB-A155-90CC33258741}" type="parTrans" cxnId="{19FDEAEF-A59F-4C2F-AE80-FC2654A92BC3}">
      <dgm:prSet/>
      <dgm:spPr/>
      <dgm:t>
        <a:bodyPr/>
        <a:lstStyle/>
        <a:p>
          <a:endParaRPr lang="en-US"/>
        </a:p>
      </dgm:t>
    </dgm:pt>
    <dgm:pt modelId="{66358C2C-193D-411E-9633-854F5B434C2B}" type="sibTrans" cxnId="{19FDEAEF-A59F-4C2F-AE80-FC2654A92BC3}">
      <dgm:prSet/>
      <dgm:spPr/>
      <dgm:t>
        <a:bodyPr/>
        <a:lstStyle/>
        <a:p>
          <a:endParaRPr lang="en-US"/>
        </a:p>
      </dgm:t>
    </dgm:pt>
    <dgm:pt modelId="{C8820B18-6E60-4438-B6C4-977AB26DB4C1}">
      <dgm:prSet/>
      <dgm:spPr/>
      <dgm:t>
        <a:bodyPr/>
        <a:lstStyle/>
        <a:p>
          <a:r>
            <a:rPr lang="es-ES_tradnl"/>
            <a:t>Adopción de elementos innovadores.</a:t>
          </a:r>
          <a:endParaRPr lang="en-US"/>
        </a:p>
      </dgm:t>
    </dgm:pt>
    <dgm:pt modelId="{E2E3DF82-E9C2-4E0F-BB1C-BA983B6FC7C0}" type="parTrans" cxnId="{13FC2FCA-37E8-4A70-A0D6-C648746D713A}">
      <dgm:prSet/>
      <dgm:spPr/>
      <dgm:t>
        <a:bodyPr/>
        <a:lstStyle/>
        <a:p>
          <a:endParaRPr lang="en-US"/>
        </a:p>
      </dgm:t>
    </dgm:pt>
    <dgm:pt modelId="{9FAA9DD7-4E4C-40BB-98CA-50787445E84A}" type="sibTrans" cxnId="{13FC2FCA-37E8-4A70-A0D6-C648746D713A}">
      <dgm:prSet/>
      <dgm:spPr/>
      <dgm:t>
        <a:bodyPr/>
        <a:lstStyle/>
        <a:p>
          <a:endParaRPr lang="en-US"/>
        </a:p>
      </dgm:t>
    </dgm:pt>
    <dgm:pt modelId="{1FC17053-D3B9-4864-ABD7-6DB6B5A658D0}">
      <dgm:prSet/>
      <dgm:spPr/>
      <dgm:t>
        <a:bodyPr/>
        <a:lstStyle/>
        <a:p>
          <a:r>
            <a:rPr lang="es-ES_tradnl"/>
            <a:t>Los puntos focales son nuevas actividades, nuevas estructuras y nuevos enfoques.</a:t>
          </a:r>
          <a:endParaRPr lang="en-US"/>
        </a:p>
      </dgm:t>
    </dgm:pt>
    <dgm:pt modelId="{35317119-74D3-440A-BFEF-E42D43B4C591}" type="parTrans" cxnId="{1BD6938A-D27B-4F16-A71A-355C6C443ABE}">
      <dgm:prSet/>
      <dgm:spPr/>
      <dgm:t>
        <a:bodyPr/>
        <a:lstStyle/>
        <a:p>
          <a:endParaRPr lang="en-US"/>
        </a:p>
      </dgm:t>
    </dgm:pt>
    <dgm:pt modelId="{67A37C2E-1111-4593-860B-7F5FCD85EE24}" type="sibTrans" cxnId="{1BD6938A-D27B-4F16-A71A-355C6C443ABE}">
      <dgm:prSet/>
      <dgm:spPr/>
      <dgm:t>
        <a:bodyPr/>
        <a:lstStyle/>
        <a:p>
          <a:endParaRPr lang="en-US"/>
        </a:p>
      </dgm:t>
    </dgm:pt>
    <dgm:pt modelId="{6A61A067-3D79-436A-9224-8CB177541D06}">
      <dgm:prSet/>
      <dgm:spPr/>
      <dgm:t>
        <a:bodyPr/>
        <a:lstStyle/>
        <a:p>
          <a:r>
            <a:rPr lang="es-ES_tradnl"/>
            <a:t>p.ej. Apple iTunes como una nueva forma de comercializar música</a:t>
          </a:r>
          <a:endParaRPr lang="en-US"/>
        </a:p>
      </dgm:t>
    </dgm:pt>
    <dgm:pt modelId="{50232715-24DA-4995-8969-73BCBE0AAE11}" type="parTrans" cxnId="{97A29807-D78C-41F4-8FE1-A7C7620C964C}">
      <dgm:prSet/>
      <dgm:spPr/>
      <dgm:t>
        <a:bodyPr/>
        <a:lstStyle/>
        <a:p>
          <a:endParaRPr lang="en-US"/>
        </a:p>
      </dgm:t>
    </dgm:pt>
    <dgm:pt modelId="{BA3FFA43-274B-4143-A1CB-F3024BD2B3E2}" type="sibTrans" cxnId="{97A29807-D78C-41F4-8FE1-A7C7620C964C}">
      <dgm:prSet/>
      <dgm:spPr/>
      <dgm:t>
        <a:bodyPr/>
        <a:lstStyle/>
        <a:p>
          <a:endParaRPr lang="en-US"/>
        </a:p>
      </dgm:t>
    </dgm:pt>
    <dgm:pt modelId="{76C18A65-9344-42C3-876C-8FB13815C0B4}">
      <dgm:prSet/>
      <dgm:spPr/>
      <dgm:t>
        <a:bodyPr/>
        <a:lstStyle/>
        <a:p>
          <a:r>
            <a:rPr lang="es-ES_tradnl"/>
            <a:t>LOCK-IN</a:t>
          </a:r>
          <a:endParaRPr lang="en-US"/>
        </a:p>
      </dgm:t>
    </dgm:pt>
    <dgm:pt modelId="{08BA436C-18D8-4F20-825B-289BDB1F22F4}" type="parTrans" cxnId="{E22BE9F4-0F00-48C2-B254-E763AD758E4E}">
      <dgm:prSet/>
      <dgm:spPr/>
      <dgm:t>
        <a:bodyPr/>
        <a:lstStyle/>
        <a:p>
          <a:endParaRPr lang="en-US"/>
        </a:p>
      </dgm:t>
    </dgm:pt>
    <dgm:pt modelId="{31B15695-0393-4AB2-B205-864FCEA61F33}" type="sibTrans" cxnId="{E22BE9F4-0F00-48C2-B254-E763AD758E4E}">
      <dgm:prSet/>
      <dgm:spPr/>
      <dgm:t>
        <a:bodyPr/>
        <a:lstStyle/>
        <a:p>
          <a:endParaRPr lang="en-US"/>
        </a:p>
      </dgm:t>
    </dgm:pt>
    <dgm:pt modelId="{5D2050BA-55C7-4D4F-BF20-46D07977104C}">
      <dgm:prSet/>
      <dgm:spPr/>
      <dgm:t>
        <a:bodyPr/>
        <a:lstStyle/>
        <a:p>
          <a:r>
            <a:rPr lang="es-ES_tradnl"/>
            <a:t>Crear efectos de bloqueo para atraer a potenciales compradores</a:t>
          </a:r>
          <a:endParaRPr lang="en-US"/>
        </a:p>
      </dgm:t>
    </dgm:pt>
    <dgm:pt modelId="{3EB39C65-2594-48FF-8020-665301D507D7}" type="parTrans" cxnId="{23377AF2-0C41-4C2D-8B7C-D47A2525D104}">
      <dgm:prSet/>
      <dgm:spPr/>
      <dgm:t>
        <a:bodyPr/>
        <a:lstStyle/>
        <a:p>
          <a:endParaRPr lang="en-US"/>
        </a:p>
      </dgm:t>
    </dgm:pt>
    <dgm:pt modelId="{22D7B1D0-D424-4C1B-ACCF-2B7D422E0ABC}" type="sibTrans" cxnId="{23377AF2-0C41-4C2D-8B7C-D47A2525D104}">
      <dgm:prSet/>
      <dgm:spPr/>
      <dgm:t>
        <a:bodyPr/>
        <a:lstStyle/>
        <a:p>
          <a:endParaRPr lang="en-US"/>
        </a:p>
      </dgm:t>
    </dgm:pt>
    <dgm:pt modelId="{A5329890-61B5-43C1-BD67-53AD7648134A}">
      <dgm:prSet/>
      <dgm:spPr/>
      <dgm:t>
        <a:bodyPr/>
        <a:lstStyle/>
        <a:p>
          <a:r>
            <a:rPr lang="es-ES_tradnl"/>
            <a:t>p.ej. El Mundo en Orbyt, Financial Times</a:t>
          </a:r>
          <a:endParaRPr lang="en-US"/>
        </a:p>
      </dgm:t>
    </dgm:pt>
    <dgm:pt modelId="{44C5F0CC-9E39-4693-AFD6-6BC8A91512E0}" type="parTrans" cxnId="{7C360A3C-E036-4B4A-B44D-70813E6612A5}">
      <dgm:prSet/>
      <dgm:spPr/>
      <dgm:t>
        <a:bodyPr/>
        <a:lstStyle/>
        <a:p>
          <a:endParaRPr lang="en-US"/>
        </a:p>
      </dgm:t>
    </dgm:pt>
    <dgm:pt modelId="{38453831-F3CA-4D17-ABB6-80B050A8EE23}" type="sibTrans" cxnId="{7C360A3C-E036-4B4A-B44D-70813E6612A5}">
      <dgm:prSet/>
      <dgm:spPr/>
      <dgm:t>
        <a:bodyPr/>
        <a:lstStyle/>
        <a:p>
          <a:endParaRPr lang="en-US"/>
        </a:p>
      </dgm:t>
    </dgm:pt>
    <dgm:pt modelId="{8F2739A7-19AF-4F36-98C8-F7B106D3ABD9}">
      <dgm:prSet/>
      <dgm:spPr/>
      <dgm:t>
        <a:bodyPr/>
        <a:lstStyle/>
        <a:p>
          <a:r>
            <a:rPr lang="es-ES_tradnl"/>
            <a:t>SERVICIOS COMPLEMENTARIOS</a:t>
          </a:r>
          <a:endParaRPr lang="en-US"/>
        </a:p>
      </dgm:t>
    </dgm:pt>
    <dgm:pt modelId="{40262FAB-796A-41C8-BFAA-E5285DCEDE2F}" type="parTrans" cxnId="{7693E72A-BB91-47CD-AAF8-E8C841BE5CDE}">
      <dgm:prSet/>
      <dgm:spPr/>
      <dgm:t>
        <a:bodyPr/>
        <a:lstStyle/>
        <a:p>
          <a:endParaRPr lang="en-US"/>
        </a:p>
      </dgm:t>
    </dgm:pt>
    <dgm:pt modelId="{AB14F097-8227-4459-9AB9-68DBF5FF1C0F}" type="sibTrans" cxnId="{7693E72A-BB91-47CD-AAF8-E8C841BE5CDE}">
      <dgm:prSet/>
      <dgm:spPr/>
      <dgm:t>
        <a:bodyPr/>
        <a:lstStyle/>
        <a:p>
          <a:endParaRPr lang="en-US"/>
        </a:p>
      </dgm:t>
    </dgm:pt>
    <dgm:pt modelId="{F81C0FAA-C63F-4365-8513-5021EF767AB5}">
      <dgm:prSet/>
      <dgm:spPr/>
      <dgm:t>
        <a:bodyPr/>
        <a:lstStyle/>
        <a:p>
          <a:r>
            <a:rPr lang="es-ES_tradnl"/>
            <a:t>Agrupación de actividades con el objetivo de generar valor agregado </a:t>
          </a:r>
          <a:endParaRPr lang="en-US"/>
        </a:p>
      </dgm:t>
    </dgm:pt>
    <dgm:pt modelId="{62B61503-3169-4D94-B7EC-E0B714D5B6D7}" type="parTrans" cxnId="{5B4BABD0-7B9F-4582-807F-4CF3A6BC7CC6}">
      <dgm:prSet/>
      <dgm:spPr/>
      <dgm:t>
        <a:bodyPr/>
        <a:lstStyle/>
        <a:p>
          <a:endParaRPr lang="en-US"/>
        </a:p>
      </dgm:t>
    </dgm:pt>
    <dgm:pt modelId="{F53854A6-3600-4DCC-A6C1-38BEC9EA5540}" type="sibTrans" cxnId="{5B4BABD0-7B9F-4582-807F-4CF3A6BC7CC6}">
      <dgm:prSet/>
      <dgm:spPr/>
      <dgm:t>
        <a:bodyPr/>
        <a:lstStyle/>
        <a:p>
          <a:endParaRPr lang="en-US"/>
        </a:p>
      </dgm:t>
    </dgm:pt>
    <dgm:pt modelId="{11F111CB-A9F7-432A-B1F7-E162223395CB}">
      <dgm:prSet/>
      <dgm:spPr/>
      <dgm:t>
        <a:bodyPr/>
        <a:lstStyle/>
        <a:p>
          <a:r>
            <a:rPr lang="es-ES_tradnl"/>
            <a:t>p.ej. Financial Times</a:t>
          </a:r>
          <a:endParaRPr lang="en-US"/>
        </a:p>
      </dgm:t>
    </dgm:pt>
    <dgm:pt modelId="{B8125BD0-71ED-4722-BAA1-BE5C46793596}" type="parTrans" cxnId="{1BE0BA83-BBAA-43B7-AF8B-032D1A088C88}">
      <dgm:prSet/>
      <dgm:spPr/>
      <dgm:t>
        <a:bodyPr/>
        <a:lstStyle/>
        <a:p>
          <a:endParaRPr lang="en-US"/>
        </a:p>
      </dgm:t>
    </dgm:pt>
    <dgm:pt modelId="{22A5CF70-921D-4532-9A87-0DA0C968998D}" type="sibTrans" cxnId="{1BE0BA83-BBAA-43B7-AF8B-032D1A088C88}">
      <dgm:prSet/>
      <dgm:spPr/>
      <dgm:t>
        <a:bodyPr/>
        <a:lstStyle/>
        <a:p>
          <a:endParaRPr lang="en-US"/>
        </a:p>
      </dgm:t>
    </dgm:pt>
    <dgm:pt modelId="{CA9F6D52-0C5A-48D4-AA0F-02350538A0EF}">
      <dgm:prSet/>
      <dgm:spPr/>
      <dgm:t>
        <a:bodyPr/>
        <a:lstStyle/>
        <a:p>
          <a:r>
            <a:rPr lang="es-ES_tradnl"/>
            <a:t>EFICIENCIA</a:t>
          </a:r>
          <a:endParaRPr lang="en-US"/>
        </a:p>
      </dgm:t>
    </dgm:pt>
    <dgm:pt modelId="{521439DE-84AD-4A30-A724-E6007DC3E83D}" type="parTrans" cxnId="{F0BB8D85-A02C-435E-A295-4D1A4DAA35A5}">
      <dgm:prSet/>
      <dgm:spPr/>
      <dgm:t>
        <a:bodyPr/>
        <a:lstStyle/>
        <a:p>
          <a:endParaRPr lang="en-US"/>
        </a:p>
      </dgm:t>
    </dgm:pt>
    <dgm:pt modelId="{64AC8823-8FA5-4E03-A9A5-3ACAD16F4291}" type="sibTrans" cxnId="{F0BB8D85-A02C-435E-A295-4D1A4DAA35A5}">
      <dgm:prSet/>
      <dgm:spPr/>
      <dgm:t>
        <a:bodyPr/>
        <a:lstStyle/>
        <a:p>
          <a:endParaRPr lang="en-US"/>
        </a:p>
      </dgm:t>
    </dgm:pt>
    <dgm:pt modelId="{E3C90069-7BC8-415A-A647-BA7C85FA185C}">
      <dgm:prSet/>
      <dgm:spPr/>
      <dgm:t>
        <a:bodyPr/>
        <a:lstStyle/>
        <a:p>
          <a:r>
            <a:rPr lang="es-ES_tradnl"/>
            <a:t>Reorganizar las actividades para reducir los costos de transacción. </a:t>
          </a:r>
          <a:endParaRPr lang="en-US"/>
        </a:p>
      </dgm:t>
    </dgm:pt>
    <dgm:pt modelId="{43F6BCA6-BA84-41FF-B217-8F6A379F4F6F}" type="parTrans" cxnId="{E28C38CE-F803-4269-BB7C-16D1D67E0C10}">
      <dgm:prSet/>
      <dgm:spPr/>
      <dgm:t>
        <a:bodyPr/>
        <a:lstStyle/>
        <a:p>
          <a:endParaRPr lang="en-US"/>
        </a:p>
      </dgm:t>
    </dgm:pt>
    <dgm:pt modelId="{8616EDAD-232A-40C3-95F8-D84D35F74C93}" type="sibTrans" cxnId="{E28C38CE-F803-4269-BB7C-16D1D67E0C10}">
      <dgm:prSet/>
      <dgm:spPr/>
      <dgm:t>
        <a:bodyPr/>
        <a:lstStyle/>
        <a:p>
          <a:endParaRPr lang="en-US"/>
        </a:p>
      </dgm:t>
    </dgm:pt>
    <dgm:pt modelId="{CBA39E3C-22E3-49E0-A771-71D15E7FBB1F}">
      <dgm:prSet/>
      <dgm:spPr/>
      <dgm:t>
        <a:bodyPr/>
        <a:lstStyle/>
        <a:p>
          <a:r>
            <a:rPr lang="es-ES_tradnl"/>
            <a:t>p.ej. Externalización de ciertas actividades (reubicación de la producción a la India, etc.</a:t>
          </a:r>
          <a:endParaRPr lang="en-US"/>
        </a:p>
      </dgm:t>
    </dgm:pt>
    <dgm:pt modelId="{CACEEE66-E46B-4CE1-8135-32262B186F0D}" type="parTrans" cxnId="{BFD280A0-D72E-45E5-A1CC-3DEAF5D89C08}">
      <dgm:prSet/>
      <dgm:spPr/>
      <dgm:t>
        <a:bodyPr/>
        <a:lstStyle/>
        <a:p>
          <a:endParaRPr lang="en-US"/>
        </a:p>
      </dgm:t>
    </dgm:pt>
    <dgm:pt modelId="{C5322E47-586C-42D7-A063-C8EC224B2140}" type="sibTrans" cxnId="{BFD280A0-D72E-45E5-A1CC-3DEAF5D89C08}">
      <dgm:prSet/>
      <dgm:spPr/>
      <dgm:t>
        <a:bodyPr/>
        <a:lstStyle/>
        <a:p>
          <a:endParaRPr lang="en-US"/>
        </a:p>
      </dgm:t>
    </dgm:pt>
    <dgm:pt modelId="{3E557909-503B-428E-BD85-4C622CD0B835}" type="pres">
      <dgm:prSet presAssocID="{610EB482-7A65-4C92-A06A-EFD20609BEE2}" presName="Name0" presStyleCnt="0">
        <dgm:presLayoutVars>
          <dgm:dir/>
          <dgm:animLvl val="lvl"/>
          <dgm:resizeHandles val="exact"/>
        </dgm:presLayoutVars>
      </dgm:prSet>
      <dgm:spPr/>
    </dgm:pt>
    <dgm:pt modelId="{DDD1F195-D5EF-48E5-A913-0E04F0F03C64}" type="pres">
      <dgm:prSet presAssocID="{AA418044-890C-482C-B31E-AEB127780F9C}" presName="composite" presStyleCnt="0"/>
      <dgm:spPr/>
    </dgm:pt>
    <dgm:pt modelId="{1EFBF980-B752-49D2-89D1-984A65610AA5}" type="pres">
      <dgm:prSet presAssocID="{AA418044-890C-482C-B31E-AEB127780F9C}" presName="parTx" presStyleLbl="alignNode1" presStyleIdx="0" presStyleCnt="4">
        <dgm:presLayoutVars>
          <dgm:chMax val="0"/>
          <dgm:chPref val="0"/>
          <dgm:bulletEnabled val="1"/>
        </dgm:presLayoutVars>
      </dgm:prSet>
      <dgm:spPr/>
    </dgm:pt>
    <dgm:pt modelId="{0033E674-0C0E-4EF1-837F-E1BB043630BB}" type="pres">
      <dgm:prSet presAssocID="{AA418044-890C-482C-B31E-AEB127780F9C}" presName="desTx" presStyleLbl="alignAccFollowNode1" presStyleIdx="0" presStyleCnt="4">
        <dgm:presLayoutVars>
          <dgm:bulletEnabled val="1"/>
        </dgm:presLayoutVars>
      </dgm:prSet>
      <dgm:spPr/>
    </dgm:pt>
    <dgm:pt modelId="{03595BA7-F036-4DC0-B21A-9FAAD9B82FAD}" type="pres">
      <dgm:prSet presAssocID="{66358C2C-193D-411E-9633-854F5B434C2B}" presName="space" presStyleCnt="0"/>
      <dgm:spPr/>
    </dgm:pt>
    <dgm:pt modelId="{714570DA-CDA8-4E45-8FF9-6B8DCBF005A6}" type="pres">
      <dgm:prSet presAssocID="{76C18A65-9344-42C3-876C-8FB13815C0B4}" presName="composite" presStyleCnt="0"/>
      <dgm:spPr/>
    </dgm:pt>
    <dgm:pt modelId="{EA233788-DBC6-4CDC-9701-8D05E16138EE}" type="pres">
      <dgm:prSet presAssocID="{76C18A65-9344-42C3-876C-8FB13815C0B4}" presName="parTx" presStyleLbl="alignNode1" presStyleIdx="1" presStyleCnt="4">
        <dgm:presLayoutVars>
          <dgm:chMax val="0"/>
          <dgm:chPref val="0"/>
          <dgm:bulletEnabled val="1"/>
        </dgm:presLayoutVars>
      </dgm:prSet>
      <dgm:spPr/>
    </dgm:pt>
    <dgm:pt modelId="{D2E45FDD-DD49-432F-A442-6B3E61D2BBF7}" type="pres">
      <dgm:prSet presAssocID="{76C18A65-9344-42C3-876C-8FB13815C0B4}" presName="desTx" presStyleLbl="alignAccFollowNode1" presStyleIdx="1" presStyleCnt="4">
        <dgm:presLayoutVars>
          <dgm:bulletEnabled val="1"/>
        </dgm:presLayoutVars>
      </dgm:prSet>
      <dgm:spPr/>
    </dgm:pt>
    <dgm:pt modelId="{BEAE432B-3986-4469-9193-47435174BBDF}" type="pres">
      <dgm:prSet presAssocID="{31B15695-0393-4AB2-B205-864FCEA61F33}" presName="space" presStyleCnt="0"/>
      <dgm:spPr/>
    </dgm:pt>
    <dgm:pt modelId="{94BC46CC-44B1-43A5-B63F-F8A9B26C0670}" type="pres">
      <dgm:prSet presAssocID="{8F2739A7-19AF-4F36-98C8-F7B106D3ABD9}" presName="composite" presStyleCnt="0"/>
      <dgm:spPr/>
    </dgm:pt>
    <dgm:pt modelId="{13B764DA-8A9A-400B-83DD-06B0D3A52E5D}" type="pres">
      <dgm:prSet presAssocID="{8F2739A7-19AF-4F36-98C8-F7B106D3ABD9}" presName="parTx" presStyleLbl="alignNode1" presStyleIdx="2" presStyleCnt="4">
        <dgm:presLayoutVars>
          <dgm:chMax val="0"/>
          <dgm:chPref val="0"/>
          <dgm:bulletEnabled val="1"/>
        </dgm:presLayoutVars>
      </dgm:prSet>
      <dgm:spPr/>
    </dgm:pt>
    <dgm:pt modelId="{C62DC110-BFC8-4021-934F-84B72E9E656D}" type="pres">
      <dgm:prSet presAssocID="{8F2739A7-19AF-4F36-98C8-F7B106D3ABD9}" presName="desTx" presStyleLbl="alignAccFollowNode1" presStyleIdx="2" presStyleCnt="4">
        <dgm:presLayoutVars>
          <dgm:bulletEnabled val="1"/>
        </dgm:presLayoutVars>
      </dgm:prSet>
      <dgm:spPr/>
    </dgm:pt>
    <dgm:pt modelId="{7A88533D-522A-4D4E-8DF1-CEEC20771EA7}" type="pres">
      <dgm:prSet presAssocID="{AB14F097-8227-4459-9AB9-68DBF5FF1C0F}" presName="space" presStyleCnt="0"/>
      <dgm:spPr/>
    </dgm:pt>
    <dgm:pt modelId="{19C97561-2D86-42F5-AD92-B0CBFA4360DC}" type="pres">
      <dgm:prSet presAssocID="{CA9F6D52-0C5A-48D4-AA0F-02350538A0EF}" presName="composite" presStyleCnt="0"/>
      <dgm:spPr/>
    </dgm:pt>
    <dgm:pt modelId="{4A0F43F0-6BAA-4C5D-8F51-82CBC41FD949}" type="pres">
      <dgm:prSet presAssocID="{CA9F6D52-0C5A-48D4-AA0F-02350538A0EF}" presName="parTx" presStyleLbl="alignNode1" presStyleIdx="3" presStyleCnt="4">
        <dgm:presLayoutVars>
          <dgm:chMax val="0"/>
          <dgm:chPref val="0"/>
          <dgm:bulletEnabled val="1"/>
        </dgm:presLayoutVars>
      </dgm:prSet>
      <dgm:spPr/>
    </dgm:pt>
    <dgm:pt modelId="{627FF421-EF77-4CB0-A0E9-EF812536FDFE}" type="pres">
      <dgm:prSet presAssocID="{CA9F6D52-0C5A-48D4-AA0F-02350538A0EF}" presName="desTx" presStyleLbl="alignAccFollowNode1" presStyleIdx="3" presStyleCnt="4">
        <dgm:presLayoutVars>
          <dgm:bulletEnabled val="1"/>
        </dgm:presLayoutVars>
      </dgm:prSet>
      <dgm:spPr/>
    </dgm:pt>
  </dgm:ptLst>
  <dgm:cxnLst>
    <dgm:cxn modelId="{97A29807-D78C-41F4-8FE1-A7C7620C964C}" srcId="{AA418044-890C-482C-B31E-AEB127780F9C}" destId="{6A61A067-3D79-436A-9224-8CB177541D06}" srcOrd="2" destOrd="0" parTransId="{50232715-24DA-4995-8969-73BCBE0AAE11}" sibTransId="{BA3FFA43-274B-4143-A1CB-F3024BD2B3E2}"/>
    <dgm:cxn modelId="{B6B9680B-4646-412A-859F-037D1C4EAD4F}" type="presOf" srcId="{76C18A65-9344-42C3-876C-8FB13815C0B4}" destId="{EA233788-DBC6-4CDC-9701-8D05E16138EE}" srcOrd="0" destOrd="0" presId="urn:microsoft.com/office/officeart/2005/8/layout/hList1"/>
    <dgm:cxn modelId="{CE08FF13-7408-4CAA-98A7-045434ABDB21}" type="presOf" srcId="{AA418044-890C-482C-B31E-AEB127780F9C}" destId="{1EFBF980-B752-49D2-89D1-984A65610AA5}" srcOrd="0" destOrd="0" presId="urn:microsoft.com/office/officeart/2005/8/layout/hList1"/>
    <dgm:cxn modelId="{F1CE451B-7B5E-427F-8F86-D52231A7AE8B}" type="presOf" srcId="{F81C0FAA-C63F-4365-8513-5021EF767AB5}" destId="{C62DC110-BFC8-4021-934F-84B72E9E656D}" srcOrd="0" destOrd="0" presId="urn:microsoft.com/office/officeart/2005/8/layout/hList1"/>
    <dgm:cxn modelId="{7693E72A-BB91-47CD-AAF8-E8C841BE5CDE}" srcId="{610EB482-7A65-4C92-A06A-EFD20609BEE2}" destId="{8F2739A7-19AF-4F36-98C8-F7B106D3ABD9}" srcOrd="2" destOrd="0" parTransId="{40262FAB-796A-41C8-BFAA-E5285DCEDE2F}" sibTransId="{AB14F097-8227-4459-9AB9-68DBF5FF1C0F}"/>
    <dgm:cxn modelId="{853D1634-AB20-465D-8A4C-6BC6ED33BFE0}" type="presOf" srcId="{E3C90069-7BC8-415A-A647-BA7C85FA185C}" destId="{627FF421-EF77-4CB0-A0E9-EF812536FDFE}" srcOrd="0" destOrd="0" presId="urn:microsoft.com/office/officeart/2005/8/layout/hList1"/>
    <dgm:cxn modelId="{7C360A3C-E036-4B4A-B44D-70813E6612A5}" srcId="{76C18A65-9344-42C3-876C-8FB13815C0B4}" destId="{A5329890-61B5-43C1-BD67-53AD7648134A}" srcOrd="1" destOrd="0" parTransId="{44C5F0CC-9E39-4693-AFD6-6BC8A91512E0}" sibTransId="{38453831-F3CA-4D17-ABB6-80B050A8EE23}"/>
    <dgm:cxn modelId="{07D41C3D-EDE4-4FCF-BBB8-FDDEC728634D}" type="presOf" srcId="{1FC17053-D3B9-4864-ABD7-6DB6B5A658D0}" destId="{0033E674-0C0E-4EF1-837F-E1BB043630BB}" srcOrd="0" destOrd="1" presId="urn:microsoft.com/office/officeart/2005/8/layout/hList1"/>
    <dgm:cxn modelId="{A71C6946-FA21-4636-99CE-555D73498807}" type="presOf" srcId="{A5329890-61B5-43C1-BD67-53AD7648134A}" destId="{D2E45FDD-DD49-432F-A442-6B3E61D2BBF7}" srcOrd="0" destOrd="1" presId="urn:microsoft.com/office/officeart/2005/8/layout/hList1"/>
    <dgm:cxn modelId="{EFFD9648-1CDA-447D-9DCE-339EDF7A2FE7}" type="presOf" srcId="{C8820B18-6E60-4438-B6C4-977AB26DB4C1}" destId="{0033E674-0C0E-4EF1-837F-E1BB043630BB}" srcOrd="0" destOrd="0" presId="urn:microsoft.com/office/officeart/2005/8/layout/hList1"/>
    <dgm:cxn modelId="{40D1A54A-247E-4255-95A7-E7411A0B8454}" type="presOf" srcId="{11F111CB-A9F7-432A-B1F7-E162223395CB}" destId="{C62DC110-BFC8-4021-934F-84B72E9E656D}" srcOrd="0" destOrd="1" presId="urn:microsoft.com/office/officeart/2005/8/layout/hList1"/>
    <dgm:cxn modelId="{1BE0BA83-BBAA-43B7-AF8B-032D1A088C88}" srcId="{8F2739A7-19AF-4F36-98C8-F7B106D3ABD9}" destId="{11F111CB-A9F7-432A-B1F7-E162223395CB}" srcOrd="1" destOrd="0" parTransId="{B8125BD0-71ED-4722-BAA1-BE5C46793596}" sibTransId="{22A5CF70-921D-4532-9A87-0DA0C968998D}"/>
    <dgm:cxn modelId="{F0BB8D85-A02C-435E-A295-4D1A4DAA35A5}" srcId="{610EB482-7A65-4C92-A06A-EFD20609BEE2}" destId="{CA9F6D52-0C5A-48D4-AA0F-02350538A0EF}" srcOrd="3" destOrd="0" parTransId="{521439DE-84AD-4A30-A724-E6007DC3E83D}" sibTransId="{64AC8823-8FA5-4E03-A9A5-3ACAD16F4291}"/>
    <dgm:cxn modelId="{1BD6938A-D27B-4F16-A71A-355C6C443ABE}" srcId="{AA418044-890C-482C-B31E-AEB127780F9C}" destId="{1FC17053-D3B9-4864-ABD7-6DB6B5A658D0}" srcOrd="1" destOrd="0" parTransId="{35317119-74D3-440A-BFEF-E42D43B4C591}" sibTransId="{67A37C2E-1111-4593-860B-7F5FCD85EE24}"/>
    <dgm:cxn modelId="{94D5A198-6100-4D84-BFE6-C178D1B32A34}" type="presOf" srcId="{8F2739A7-19AF-4F36-98C8-F7B106D3ABD9}" destId="{13B764DA-8A9A-400B-83DD-06B0D3A52E5D}" srcOrd="0" destOrd="0" presId="urn:microsoft.com/office/officeart/2005/8/layout/hList1"/>
    <dgm:cxn modelId="{BFD280A0-D72E-45E5-A1CC-3DEAF5D89C08}" srcId="{CA9F6D52-0C5A-48D4-AA0F-02350538A0EF}" destId="{CBA39E3C-22E3-49E0-A771-71D15E7FBB1F}" srcOrd="1" destOrd="0" parTransId="{CACEEE66-E46B-4CE1-8135-32262B186F0D}" sibTransId="{C5322E47-586C-42D7-A063-C8EC224B2140}"/>
    <dgm:cxn modelId="{71C926B6-4D9A-460B-933D-068DC01EF2FD}" type="presOf" srcId="{6A61A067-3D79-436A-9224-8CB177541D06}" destId="{0033E674-0C0E-4EF1-837F-E1BB043630BB}" srcOrd="0" destOrd="2" presId="urn:microsoft.com/office/officeart/2005/8/layout/hList1"/>
    <dgm:cxn modelId="{13FC2FCA-37E8-4A70-A0D6-C648746D713A}" srcId="{AA418044-890C-482C-B31E-AEB127780F9C}" destId="{C8820B18-6E60-4438-B6C4-977AB26DB4C1}" srcOrd="0" destOrd="0" parTransId="{E2E3DF82-E9C2-4E0F-BB1C-BA983B6FC7C0}" sibTransId="{9FAA9DD7-4E4C-40BB-98CA-50787445E84A}"/>
    <dgm:cxn modelId="{E28C38CE-F803-4269-BB7C-16D1D67E0C10}" srcId="{CA9F6D52-0C5A-48D4-AA0F-02350538A0EF}" destId="{E3C90069-7BC8-415A-A647-BA7C85FA185C}" srcOrd="0" destOrd="0" parTransId="{43F6BCA6-BA84-41FF-B217-8F6A379F4F6F}" sibTransId="{8616EDAD-232A-40C3-95F8-D84D35F74C93}"/>
    <dgm:cxn modelId="{5B4BABD0-7B9F-4582-807F-4CF3A6BC7CC6}" srcId="{8F2739A7-19AF-4F36-98C8-F7B106D3ABD9}" destId="{F81C0FAA-C63F-4365-8513-5021EF767AB5}" srcOrd="0" destOrd="0" parTransId="{62B61503-3169-4D94-B7EC-E0B714D5B6D7}" sibTransId="{F53854A6-3600-4DCC-A6C1-38BEC9EA5540}"/>
    <dgm:cxn modelId="{1FF89ED6-6B4D-41EA-908C-03AA4A80C9F1}" type="presOf" srcId="{CBA39E3C-22E3-49E0-A771-71D15E7FBB1F}" destId="{627FF421-EF77-4CB0-A0E9-EF812536FDFE}" srcOrd="0" destOrd="1" presId="urn:microsoft.com/office/officeart/2005/8/layout/hList1"/>
    <dgm:cxn modelId="{D2F070DE-4566-47AF-9B86-DFE7EAC86F19}" type="presOf" srcId="{5D2050BA-55C7-4D4F-BF20-46D07977104C}" destId="{D2E45FDD-DD49-432F-A442-6B3E61D2BBF7}" srcOrd="0" destOrd="0" presId="urn:microsoft.com/office/officeart/2005/8/layout/hList1"/>
    <dgm:cxn modelId="{D8654BDF-9630-4C45-B051-84BA633FCF23}" type="presOf" srcId="{610EB482-7A65-4C92-A06A-EFD20609BEE2}" destId="{3E557909-503B-428E-BD85-4C622CD0B835}" srcOrd="0" destOrd="0" presId="urn:microsoft.com/office/officeart/2005/8/layout/hList1"/>
    <dgm:cxn modelId="{19FDEAEF-A59F-4C2F-AE80-FC2654A92BC3}" srcId="{610EB482-7A65-4C92-A06A-EFD20609BEE2}" destId="{AA418044-890C-482C-B31E-AEB127780F9C}" srcOrd="0" destOrd="0" parTransId="{EA741F21-F546-45FB-A155-90CC33258741}" sibTransId="{66358C2C-193D-411E-9633-854F5B434C2B}"/>
    <dgm:cxn modelId="{23377AF2-0C41-4C2D-8B7C-D47A2525D104}" srcId="{76C18A65-9344-42C3-876C-8FB13815C0B4}" destId="{5D2050BA-55C7-4D4F-BF20-46D07977104C}" srcOrd="0" destOrd="0" parTransId="{3EB39C65-2594-48FF-8020-665301D507D7}" sibTransId="{22D7B1D0-D424-4C1B-ACCF-2B7D422E0ABC}"/>
    <dgm:cxn modelId="{E22BE9F4-0F00-48C2-B254-E763AD758E4E}" srcId="{610EB482-7A65-4C92-A06A-EFD20609BEE2}" destId="{76C18A65-9344-42C3-876C-8FB13815C0B4}" srcOrd="1" destOrd="0" parTransId="{08BA436C-18D8-4F20-825B-289BDB1F22F4}" sibTransId="{31B15695-0393-4AB2-B205-864FCEA61F33}"/>
    <dgm:cxn modelId="{D22A9FF5-5080-4EEA-8863-44D5348F1DF0}" type="presOf" srcId="{CA9F6D52-0C5A-48D4-AA0F-02350538A0EF}" destId="{4A0F43F0-6BAA-4C5D-8F51-82CBC41FD949}" srcOrd="0" destOrd="0" presId="urn:microsoft.com/office/officeart/2005/8/layout/hList1"/>
    <dgm:cxn modelId="{E6C1F0BF-2BC2-4118-B8E7-99667C478A87}" type="presParOf" srcId="{3E557909-503B-428E-BD85-4C622CD0B835}" destId="{DDD1F195-D5EF-48E5-A913-0E04F0F03C64}" srcOrd="0" destOrd="0" presId="urn:microsoft.com/office/officeart/2005/8/layout/hList1"/>
    <dgm:cxn modelId="{CFF6C41B-9FD8-4543-93E6-B8521DF315A6}" type="presParOf" srcId="{DDD1F195-D5EF-48E5-A913-0E04F0F03C64}" destId="{1EFBF980-B752-49D2-89D1-984A65610AA5}" srcOrd="0" destOrd="0" presId="urn:microsoft.com/office/officeart/2005/8/layout/hList1"/>
    <dgm:cxn modelId="{8C5A9B1C-3245-4E1B-B0C5-4D41E06D0DE1}" type="presParOf" srcId="{DDD1F195-D5EF-48E5-A913-0E04F0F03C64}" destId="{0033E674-0C0E-4EF1-837F-E1BB043630BB}" srcOrd="1" destOrd="0" presId="urn:microsoft.com/office/officeart/2005/8/layout/hList1"/>
    <dgm:cxn modelId="{17125438-E837-45EC-B0ED-908DE3C6D406}" type="presParOf" srcId="{3E557909-503B-428E-BD85-4C622CD0B835}" destId="{03595BA7-F036-4DC0-B21A-9FAAD9B82FAD}" srcOrd="1" destOrd="0" presId="urn:microsoft.com/office/officeart/2005/8/layout/hList1"/>
    <dgm:cxn modelId="{844E701A-B19E-4ACD-AC80-7403B1320012}" type="presParOf" srcId="{3E557909-503B-428E-BD85-4C622CD0B835}" destId="{714570DA-CDA8-4E45-8FF9-6B8DCBF005A6}" srcOrd="2" destOrd="0" presId="urn:microsoft.com/office/officeart/2005/8/layout/hList1"/>
    <dgm:cxn modelId="{E5720CED-EE4E-4DD1-97B7-8B0B7639FAE7}" type="presParOf" srcId="{714570DA-CDA8-4E45-8FF9-6B8DCBF005A6}" destId="{EA233788-DBC6-4CDC-9701-8D05E16138EE}" srcOrd="0" destOrd="0" presId="urn:microsoft.com/office/officeart/2005/8/layout/hList1"/>
    <dgm:cxn modelId="{CD2161AF-CD9D-48FE-9453-517BC2B7FC75}" type="presParOf" srcId="{714570DA-CDA8-4E45-8FF9-6B8DCBF005A6}" destId="{D2E45FDD-DD49-432F-A442-6B3E61D2BBF7}" srcOrd="1" destOrd="0" presId="urn:microsoft.com/office/officeart/2005/8/layout/hList1"/>
    <dgm:cxn modelId="{6FAD8357-6AFE-4F3A-9707-70966BA668A6}" type="presParOf" srcId="{3E557909-503B-428E-BD85-4C622CD0B835}" destId="{BEAE432B-3986-4469-9193-47435174BBDF}" srcOrd="3" destOrd="0" presId="urn:microsoft.com/office/officeart/2005/8/layout/hList1"/>
    <dgm:cxn modelId="{A402E388-486E-416E-98A0-8D70E0CBD5AB}" type="presParOf" srcId="{3E557909-503B-428E-BD85-4C622CD0B835}" destId="{94BC46CC-44B1-43A5-B63F-F8A9B26C0670}" srcOrd="4" destOrd="0" presId="urn:microsoft.com/office/officeart/2005/8/layout/hList1"/>
    <dgm:cxn modelId="{08D558A0-3CAD-4C88-A7E5-50985DBB4970}" type="presParOf" srcId="{94BC46CC-44B1-43A5-B63F-F8A9B26C0670}" destId="{13B764DA-8A9A-400B-83DD-06B0D3A52E5D}" srcOrd="0" destOrd="0" presId="urn:microsoft.com/office/officeart/2005/8/layout/hList1"/>
    <dgm:cxn modelId="{8CDEBD8C-F54C-47AA-8608-5E9508744C80}" type="presParOf" srcId="{94BC46CC-44B1-43A5-B63F-F8A9B26C0670}" destId="{C62DC110-BFC8-4021-934F-84B72E9E656D}" srcOrd="1" destOrd="0" presId="urn:microsoft.com/office/officeart/2005/8/layout/hList1"/>
    <dgm:cxn modelId="{40F2EB45-6B5C-4857-83B0-C21CA4EB5E40}" type="presParOf" srcId="{3E557909-503B-428E-BD85-4C622CD0B835}" destId="{7A88533D-522A-4D4E-8DF1-CEEC20771EA7}" srcOrd="5" destOrd="0" presId="urn:microsoft.com/office/officeart/2005/8/layout/hList1"/>
    <dgm:cxn modelId="{95D373FD-0BE5-4759-A390-59D1EFA4BF51}" type="presParOf" srcId="{3E557909-503B-428E-BD85-4C622CD0B835}" destId="{19C97561-2D86-42F5-AD92-B0CBFA4360DC}" srcOrd="6" destOrd="0" presId="urn:microsoft.com/office/officeart/2005/8/layout/hList1"/>
    <dgm:cxn modelId="{F75654E5-1D9D-4A84-BACB-7658443EA60B}" type="presParOf" srcId="{19C97561-2D86-42F5-AD92-B0CBFA4360DC}" destId="{4A0F43F0-6BAA-4C5D-8F51-82CBC41FD949}" srcOrd="0" destOrd="0" presId="urn:microsoft.com/office/officeart/2005/8/layout/hList1"/>
    <dgm:cxn modelId="{03200ACB-0C08-4401-B56C-7F4AF890B832}" type="presParOf" srcId="{19C97561-2D86-42F5-AD92-B0CBFA4360DC}" destId="{627FF421-EF77-4CB0-A0E9-EF812536FDF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89F57-F7DB-4DDA-8EDA-628A7381278D}">
      <dsp:nvSpPr>
        <dsp:cNvPr id="0" name=""/>
        <dsp:cNvSpPr/>
      </dsp:nvSpPr>
      <dsp:spPr>
        <a:xfrm>
          <a:off x="0" y="491496"/>
          <a:ext cx="9618133" cy="100035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Un modelo de negocio es una herramienta conceptual que contiene un conjunto de objetos, conceptos y sus relaciones con el objetivo de expresar la lógica de negocios de una empresa específica.</a:t>
          </a:r>
        </a:p>
      </dsp:txBody>
      <dsp:txXfrm>
        <a:off x="48833" y="540329"/>
        <a:ext cx="9520467" cy="902684"/>
      </dsp:txXfrm>
    </dsp:sp>
    <dsp:sp modelId="{4EE5E25D-2FFC-4A53-8175-2B7B705C1FBB}">
      <dsp:nvSpPr>
        <dsp:cNvPr id="0" name=""/>
        <dsp:cNvSpPr/>
      </dsp:nvSpPr>
      <dsp:spPr>
        <a:xfrm>
          <a:off x="0" y="1546566"/>
          <a:ext cx="9618133" cy="100035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Por lo tanto, debemos considerar qué conceptos y relaciones permiten una descripción simplificada y una representación de qué valor se proporciona a los clientes, cómo se hace y con qué consecuencias financieras (Osterwalder et a., 2005).</a:t>
          </a:r>
        </a:p>
      </dsp:txBody>
      <dsp:txXfrm>
        <a:off x="48833" y="1595399"/>
        <a:ext cx="9520467" cy="902684"/>
      </dsp:txXfrm>
    </dsp:sp>
    <dsp:sp modelId="{F8ECB51D-C430-4C89-8E83-20851B289940}">
      <dsp:nvSpPr>
        <dsp:cNvPr id="0" name=""/>
        <dsp:cNvSpPr/>
      </dsp:nvSpPr>
      <dsp:spPr>
        <a:xfrm>
          <a:off x="0" y="2601636"/>
          <a:ext cx="9618133" cy="100035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Un </a:t>
          </a:r>
          <a:r>
            <a:rPr lang="en-US" sz="1900" kern="1200" dirty="0" err="1"/>
            <a:t>modelo</a:t>
          </a:r>
          <a:r>
            <a:rPr lang="en-US" sz="1900" kern="1200" dirty="0"/>
            <a:t> de </a:t>
          </a:r>
          <a:r>
            <a:rPr lang="en-US" sz="1900" kern="1200" dirty="0" err="1"/>
            <a:t>negocio</a:t>
          </a:r>
          <a:r>
            <a:rPr lang="en-US" sz="1900" kern="1200" dirty="0"/>
            <a:t> describe la </a:t>
          </a:r>
          <a:r>
            <a:rPr lang="en-US" sz="1900" kern="1200" dirty="0" err="1"/>
            <a:t>lógica</a:t>
          </a:r>
          <a:r>
            <a:rPr lang="en-US" sz="1900" kern="1200" dirty="0"/>
            <a:t> de </a:t>
          </a:r>
          <a:r>
            <a:rPr lang="en-US" sz="1900" kern="1200" dirty="0" err="1"/>
            <a:t>cómo</a:t>
          </a:r>
          <a:r>
            <a:rPr lang="en-US" sz="1900" kern="1200" dirty="0"/>
            <a:t> </a:t>
          </a:r>
          <a:r>
            <a:rPr lang="en-US" sz="1900" kern="1200" dirty="0" err="1"/>
            <a:t>una</a:t>
          </a:r>
          <a:r>
            <a:rPr lang="en-US" sz="1900" kern="1200" dirty="0"/>
            <a:t> </a:t>
          </a:r>
          <a:r>
            <a:rPr lang="en-US" sz="1900" kern="1200" dirty="0" err="1"/>
            <a:t>organización</a:t>
          </a:r>
          <a:r>
            <a:rPr lang="en-US" sz="1900" kern="1200" dirty="0"/>
            <a:t> </a:t>
          </a:r>
          <a:r>
            <a:rPr lang="en-US" sz="1900" kern="1200" dirty="0" err="1"/>
            <a:t>crea</a:t>
          </a:r>
          <a:r>
            <a:rPr lang="en-US" sz="1900" kern="1200" dirty="0"/>
            <a:t>, </a:t>
          </a:r>
          <a:r>
            <a:rPr lang="en-US" sz="1900" kern="1200" dirty="0" err="1"/>
            <a:t>entrega</a:t>
          </a:r>
          <a:r>
            <a:rPr lang="en-US" sz="1900" kern="1200" dirty="0"/>
            <a:t> y </a:t>
          </a:r>
          <a:r>
            <a:rPr lang="en-US" sz="1900" kern="1200" dirty="0" err="1"/>
            <a:t>captura</a:t>
          </a:r>
          <a:r>
            <a:rPr lang="en-US" sz="1900" kern="1200"/>
            <a:t> valor (Osterwalder and Pigneur, 2011).</a:t>
          </a:r>
        </a:p>
      </dsp:txBody>
      <dsp:txXfrm>
        <a:off x="48833" y="2650469"/>
        <a:ext cx="9520467" cy="902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58505-0E99-4CCF-9A70-2F2ED9EF94AA}">
      <dsp:nvSpPr>
        <dsp:cNvPr id="0" name=""/>
        <dsp:cNvSpPr/>
      </dsp:nvSpPr>
      <dsp:spPr>
        <a:xfrm>
          <a:off x="0" y="326570"/>
          <a:ext cx="9618133" cy="680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49936" rIns="746474" bIns="85344" numCol="1" spcCol="1270" anchor="t" anchorCtr="0">
          <a:noAutofit/>
        </a:bodyPr>
        <a:lstStyle/>
        <a:p>
          <a:pPr marL="114300" lvl="1" indent="-114300" algn="l" defTabSz="533400">
            <a:lnSpc>
              <a:spcPct val="90000"/>
            </a:lnSpc>
            <a:spcBef>
              <a:spcPct val="0"/>
            </a:spcBef>
            <a:spcAft>
              <a:spcPct val="15000"/>
            </a:spcAft>
            <a:buChar char="•"/>
          </a:pPr>
          <a:r>
            <a:rPr lang="es-ES_tradnl" sz="1200" kern="1200"/>
            <a:t>¿Quiénes son sus socios / proveedores clave?</a:t>
          </a:r>
          <a:endParaRPr lang="en-US" sz="1200" kern="1200"/>
        </a:p>
        <a:p>
          <a:pPr marL="114300" lvl="1" indent="-114300" algn="l" defTabSz="533400">
            <a:lnSpc>
              <a:spcPct val="90000"/>
            </a:lnSpc>
            <a:spcBef>
              <a:spcPct val="0"/>
            </a:spcBef>
            <a:spcAft>
              <a:spcPct val="15000"/>
            </a:spcAft>
            <a:buChar char="•"/>
          </a:pPr>
          <a:r>
            <a:rPr lang="es-ES_tradnl" sz="1200" kern="1200"/>
            <a:t>¿Cuáles son las motivaciones para las asociaciones?</a:t>
          </a:r>
          <a:endParaRPr lang="en-US" sz="1200" kern="1200"/>
        </a:p>
      </dsp:txBody>
      <dsp:txXfrm>
        <a:off x="0" y="326570"/>
        <a:ext cx="9618133" cy="680400"/>
      </dsp:txXfrm>
    </dsp:sp>
    <dsp:sp modelId="{6F74A379-5355-4DD6-890F-4582B50CAC08}">
      <dsp:nvSpPr>
        <dsp:cNvPr id="0" name=""/>
        <dsp:cNvSpPr/>
      </dsp:nvSpPr>
      <dsp:spPr>
        <a:xfrm>
          <a:off x="480906" y="149450"/>
          <a:ext cx="6732693" cy="3542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533400">
            <a:lnSpc>
              <a:spcPct val="90000"/>
            </a:lnSpc>
            <a:spcBef>
              <a:spcPct val="0"/>
            </a:spcBef>
            <a:spcAft>
              <a:spcPct val="35000"/>
            </a:spcAft>
            <a:buNone/>
          </a:pPr>
          <a:r>
            <a:rPr lang="es-ES_tradnl" sz="1200" b="1" kern="1200"/>
            <a:t>Socios clave</a:t>
          </a:r>
          <a:endParaRPr lang="en-US" sz="1200" kern="1200"/>
        </a:p>
      </dsp:txBody>
      <dsp:txXfrm>
        <a:off x="498199" y="166743"/>
        <a:ext cx="6698107" cy="319654"/>
      </dsp:txXfrm>
    </dsp:sp>
    <dsp:sp modelId="{1F823110-AF7C-4D6D-94C7-EC6A95301C81}">
      <dsp:nvSpPr>
        <dsp:cNvPr id="0" name=""/>
        <dsp:cNvSpPr/>
      </dsp:nvSpPr>
      <dsp:spPr>
        <a:xfrm>
          <a:off x="0" y="1248890"/>
          <a:ext cx="9618133" cy="8505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49936" rIns="746474" bIns="85344" numCol="1" spcCol="1270" anchor="t" anchorCtr="0">
          <a:noAutofit/>
        </a:bodyPr>
        <a:lstStyle/>
        <a:p>
          <a:pPr marL="114300" lvl="1" indent="-114300" algn="l" defTabSz="533400">
            <a:lnSpc>
              <a:spcPct val="90000"/>
            </a:lnSpc>
            <a:spcBef>
              <a:spcPct val="0"/>
            </a:spcBef>
            <a:spcAft>
              <a:spcPct val="15000"/>
            </a:spcAft>
            <a:buChar char="•"/>
          </a:pPr>
          <a:r>
            <a:rPr lang="es-ES_tradnl" sz="1200" kern="1200"/>
            <a:t>¿Qué actividades clave requiere su propuesta de valor?</a:t>
          </a:r>
          <a:endParaRPr lang="en-US" sz="1200" kern="1200"/>
        </a:p>
        <a:p>
          <a:pPr marL="114300" lvl="1" indent="-114300" algn="l" defTabSz="533400">
            <a:lnSpc>
              <a:spcPct val="90000"/>
            </a:lnSpc>
            <a:spcBef>
              <a:spcPct val="0"/>
            </a:spcBef>
            <a:spcAft>
              <a:spcPct val="15000"/>
            </a:spcAft>
            <a:buChar char="•"/>
          </a:pPr>
          <a:r>
            <a:rPr lang="es-ES_tradnl" sz="1200" kern="1200"/>
            <a:t>¿Qué actividades son más importantes en los canales de distribución, relaciones con los clientes, flujo de ingresos ...?</a:t>
          </a:r>
          <a:endParaRPr lang="en-US" sz="1200" kern="1200"/>
        </a:p>
      </dsp:txBody>
      <dsp:txXfrm>
        <a:off x="0" y="1248890"/>
        <a:ext cx="9618133" cy="850500"/>
      </dsp:txXfrm>
    </dsp:sp>
    <dsp:sp modelId="{F65CB0CE-2BB9-4A4B-900E-EB0772F7B810}">
      <dsp:nvSpPr>
        <dsp:cNvPr id="0" name=""/>
        <dsp:cNvSpPr/>
      </dsp:nvSpPr>
      <dsp:spPr>
        <a:xfrm>
          <a:off x="480906" y="1071770"/>
          <a:ext cx="6732693" cy="35424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533400">
            <a:lnSpc>
              <a:spcPct val="90000"/>
            </a:lnSpc>
            <a:spcBef>
              <a:spcPct val="0"/>
            </a:spcBef>
            <a:spcAft>
              <a:spcPct val="35000"/>
            </a:spcAft>
            <a:buNone/>
          </a:pPr>
          <a:r>
            <a:rPr lang="es-ES_tradnl" sz="1200" b="1" kern="1200"/>
            <a:t>Actividades clave</a:t>
          </a:r>
          <a:endParaRPr lang="en-US" sz="1200" kern="1200"/>
        </a:p>
      </dsp:txBody>
      <dsp:txXfrm>
        <a:off x="498199" y="1089063"/>
        <a:ext cx="6698107" cy="319654"/>
      </dsp:txXfrm>
    </dsp:sp>
    <dsp:sp modelId="{571D5048-3892-4E59-9C07-6F9A0C6E9CA1}">
      <dsp:nvSpPr>
        <dsp:cNvPr id="0" name=""/>
        <dsp:cNvSpPr/>
      </dsp:nvSpPr>
      <dsp:spPr>
        <a:xfrm>
          <a:off x="0" y="2341311"/>
          <a:ext cx="9618133" cy="68040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49936" rIns="746474" bIns="85344" numCol="1" spcCol="1270" anchor="t" anchorCtr="0">
          <a:noAutofit/>
        </a:bodyPr>
        <a:lstStyle/>
        <a:p>
          <a:pPr marL="114300" lvl="1" indent="-114300" algn="l" defTabSz="533400">
            <a:lnSpc>
              <a:spcPct val="90000"/>
            </a:lnSpc>
            <a:spcBef>
              <a:spcPct val="0"/>
            </a:spcBef>
            <a:spcAft>
              <a:spcPct val="15000"/>
            </a:spcAft>
            <a:buChar char="•"/>
          </a:pPr>
          <a:r>
            <a:rPr lang="es-ES_tradnl" sz="1200" kern="1200"/>
            <a:t>¿Qué valor central entrega al cliente?</a:t>
          </a:r>
          <a:endParaRPr lang="en-US" sz="1200" kern="1200"/>
        </a:p>
        <a:p>
          <a:pPr marL="114300" lvl="1" indent="-114300" algn="l" defTabSz="533400">
            <a:lnSpc>
              <a:spcPct val="90000"/>
            </a:lnSpc>
            <a:spcBef>
              <a:spcPct val="0"/>
            </a:spcBef>
            <a:spcAft>
              <a:spcPct val="15000"/>
            </a:spcAft>
            <a:buChar char="•"/>
          </a:pPr>
          <a:r>
            <a:rPr lang="es-ES_tradnl" sz="1200" kern="1200"/>
            <a:t>¿Qué necesidades del cliente satisface?</a:t>
          </a:r>
          <a:endParaRPr lang="en-US" sz="1200" kern="1200"/>
        </a:p>
      </dsp:txBody>
      <dsp:txXfrm>
        <a:off x="0" y="2341311"/>
        <a:ext cx="9618133" cy="680400"/>
      </dsp:txXfrm>
    </dsp:sp>
    <dsp:sp modelId="{E9A3E177-6353-4371-A933-2F15C1DA2F57}">
      <dsp:nvSpPr>
        <dsp:cNvPr id="0" name=""/>
        <dsp:cNvSpPr/>
      </dsp:nvSpPr>
      <dsp:spPr>
        <a:xfrm>
          <a:off x="480906" y="2164191"/>
          <a:ext cx="6732693" cy="35424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533400">
            <a:lnSpc>
              <a:spcPct val="90000"/>
            </a:lnSpc>
            <a:spcBef>
              <a:spcPct val="0"/>
            </a:spcBef>
            <a:spcAft>
              <a:spcPct val="35000"/>
            </a:spcAft>
            <a:buNone/>
          </a:pPr>
          <a:r>
            <a:rPr lang="es-ES_tradnl" sz="1200" b="1" kern="1200"/>
            <a:t>Proposición de valor</a:t>
          </a:r>
          <a:endParaRPr lang="en-US" sz="1200" kern="1200"/>
        </a:p>
      </dsp:txBody>
      <dsp:txXfrm>
        <a:off x="498199" y="2181484"/>
        <a:ext cx="6698107" cy="319654"/>
      </dsp:txXfrm>
    </dsp:sp>
    <dsp:sp modelId="{A1203FE6-DC96-4200-B515-8ADEEBAAEE24}">
      <dsp:nvSpPr>
        <dsp:cNvPr id="0" name=""/>
        <dsp:cNvSpPr/>
      </dsp:nvSpPr>
      <dsp:spPr>
        <a:xfrm>
          <a:off x="0" y="3263631"/>
          <a:ext cx="9618133" cy="6804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49936" rIns="746474" bIns="85344" numCol="1" spcCol="1270" anchor="t" anchorCtr="0">
          <a:noAutofit/>
        </a:bodyPr>
        <a:lstStyle/>
        <a:p>
          <a:pPr marL="114300" lvl="1" indent="-114300" algn="l" defTabSz="533400">
            <a:lnSpc>
              <a:spcPct val="90000"/>
            </a:lnSpc>
            <a:spcBef>
              <a:spcPct val="0"/>
            </a:spcBef>
            <a:spcAft>
              <a:spcPct val="15000"/>
            </a:spcAft>
            <a:buChar char="•"/>
          </a:pPr>
          <a:r>
            <a:rPr lang="es-ES_tradnl" sz="1200" kern="1200"/>
            <a:t>¿Qué relación espera que establezca el cliente objetivo?</a:t>
          </a:r>
          <a:endParaRPr lang="en-US" sz="1200" kern="1200"/>
        </a:p>
        <a:p>
          <a:pPr marL="114300" lvl="1" indent="-114300" algn="l" defTabSz="533400">
            <a:lnSpc>
              <a:spcPct val="90000"/>
            </a:lnSpc>
            <a:spcBef>
              <a:spcPct val="0"/>
            </a:spcBef>
            <a:spcAft>
              <a:spcPct val="15000"/>
            </a:spcAft>
            <a:buChar char="•"/>
          </a:pPr>
          <a:r>
            <a:rPr lang="es-ES_tradnl" sz="1200" kern="1200"/>
            <a:t>¿Cómo puede integrar eso en su negocio en términos de costo y formato?</a:t>
          </a:r>
          <a:endParaRPr lang="en-US" sz="1200" kern="1200"/>
        </a:p>
      </dsp:txBody>
      <dsp:txXfrm>
        <a:off x="0" y="3263631"/>
        <a:ext cx="9618133" cy="680400"/>
      </dsp:txXfrm>
    </dsp:sp>
    <dsp:sp modelId="{DB08D504-75C6-4C92-92E4-17F4837F6ADA}">
      <dsp:nvSpPr>
        <dsp:cNvPr id="0" name=""/>
        <dsp:cNvSpPr/>
      </dsp:nvSpPr>
      <dsp:spPr>
        <a:xfrm>
          <a:off x="480906" y="3086511"/>
          <a:ext cx="6732693" cy="35424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533400">
            <a:lnSpc>
              <a:spcPct val="90000"/>
            </a:lnSpc>
            <a:spcBef>
              <a:spcPct val="0"/>
            </a:spcBef>
            <a:spcAft>
              <a:spcPct val="35000"/>
            </a:spcAft>
            <a:buNone/>
          </a:pPr>
          <a:r>
            <a:rPr lang="es-ES_tradnl" sz="1200" b="1" kern="1200"/>
            <a:t>Relación con el cliente</a:t>
          </a:r>
          <a:endParaRPr lang="en-US" sz="1200" kern="1200"/>
        </a:p>
      </dsp:txBody>
      <dsp:txXfrm>
        <a:off x="498199" y="3103804"/>
        <a:ext cx="6698107" cy="31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03AE7-3286-4ED6-8C2E-2A38DF42387E}">
      <dsp:nvSpPr>
        <dsp:cNvPr id="0" name=""/>
        <dsp:cNvSpPr/>
      </dsp:nvSpPr>
      <dsp:spPr>
        <a:xfrm>
          <a:off x="0" y="221090"/>
          <a:ext cx="9618133" cy="5670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08280" rIns="746474" bIns="71120" numCol="1" spcCol="1270" anchor="t" anchorCtr="0">
          <a:noAutofit/>
        </a:bodyPr>
        <a:lstStyle/>
        <a:p>
          <a:pPr marL="57150" lvl="1" indent="-57150" algn="l" defTabSz="444500">
            <a:lnSpc>
              <a:spcPct val="90000"/>
            </a:lnSpc>
            <a:spcBef>
              <a:spcPct val="0"/>
            </a:spcBef>
            <a:spcAft>
              <a:spcPct val="15000"/>
            </a:spcAft>
            <a:buChar char="•"/>
          </a:pPr>
          <a:r>
            <a:rPr lang="es-ES_tradnl" sz="1000" kern="1200"/>
            <a:t>¿Para qué clases estás creando valores?¿Quién es tu cliente más importante?</a:t>
          </a:r>
          <a:endParaRPr lang="en-US" sz="1000" kern="1200"/>
        </a:p>
        <a:p>
          <a:pPr marL="57150" lvl="1" indent="-57150" algn="l" defTabSz="444500">
            <a:lnSpc>
              <a:spcPct val="90000"/>
            </a:lnSpc>
            <a:spcBef>
              <a:spcPct val="0"/>
            </a:spcBef>
            <a:spcAft>
              <a:spcPct val="15000"/>
            </a:spcAft>
            <a:buChar char="•"/>
          </a:pPr>
          <a:r>
            <a:rPr lang="es-ES_tradnl" sz="1000" kern="1200"/>
            <a:t>Actividades clave</a:t>
          </a:r>
          <a:endParaRPr lang="en-US" sz="1000" kern="1200"/>
        </a:p>
      </dsp:txBody>
      <dsp:txXfrm>
        <a:off x="0" y="221090"/>
        <a:ext cx="9618133" cy="567000"/>
      </dsp:txXfrm>
    </dsp:sp>
    <dsp:sp modelId="{CF994B88-6D4B-48AC-B944-D4B49F64770D}">
      <dsp:nvSpPr>
        <dsp:cNvPr id="0" name=""/>
        <dsp:cNvSpPr/>
      </dsp:nvSpPr>
      <dsp:spPr>
        <a:xfrm>
          <a:off x="480906" y="73490"/>
          <a:ext cx="6732693" cy="2952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444500">
            <a:lnSpc>
              <a:spcPct val="90000"/>
            </a:lnSpc>
            <a:spcBef>
              <a:spcPct val="0"/>
            </a:spcBef>
            <a:spcAft>
              <a:spcPct val="35000"/>
            </a:spcAft>
            <a:buNone/>
          </a:pPr>
          <a:r>
            <a:rPr lang="es-ES_tradnl" sz="1000" b="1" kern="1200"/>
            <a:t>Mercado meta</a:t>
          </a:r>
          <a:endParaRPr lang="en-US" sz="1000" kern="1200"/>
        </a:p>
      </dsp:txBody>
      <dsp:txXfrm>
        <a:off x="495316" y="87900"/>
        <a:ext cx="6703873" cy="266380"/>
      </dsp:txXfrm>
    </dsp:sp>
    <dsp:sp modelId="{DB3DDF6C-FBDB-43AE-B1D0-676C4D9FDCC3}">
      <dsp:nvSpPr>
        <dsp:cNvPr id="0" name=""/>
        <dsp:cNvSpPr/>
      </dsp:nvSpPr>
      <dsp:spPr>
        <a:xfrm>
          <a:off x="0" y="989690"/>
          <a:ext cx="9618133" cy="5670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08280" rIns="746474" bIns="71120" numCol="1" spcCol="1270" anchor="t" anchorCtr="0">
          <a:noAutofit/>
        </a:bodyPr>
        <a:lstStyle/>
        <a:p>
          <a:pPr marL="57150" lvl="1" indent="-57150" algn="l" defTabSz="444500">
            <a:lnSpc>
              <a:spcPct val="90000"/>
            </a:lnSpc>
            <a:spcBef>
              <a:spcPct val="0"/>
            </a:spcBef>
            <a:spcAft>
              <a:spcPct val="15000"/>
            </a:spcAft>
            <a:buChar char="•"/>
          </a:pPr>
          <a:r>
            <a:rPr lang="es-ES_tradnl" sz="1000" kern="1200"/>
            <a:t>¿Qué recursos clave requiere su propuesta de valor?</a:t>
          </a:r>
          <a:endParaRPr lang="en-US" sz="1000" kern="1200"/>
        </a:p>
        <a:p>
          <a:pPr marL="57150" lvl="1" indent="-57150" algn="l" defTabSz="444500">
            <a:lnSpc>
              <a:spcPct val="90000"/>
            </a:lnSpc>
            <a:spcBef>
              <a:spcPct val="0"/>
            </a:spcBef>
            <a:spcAft>
              <a:spcPct val="15000"/>
            </a:spcAft>
            <a:buChar char="•"/>
          </a:pPr>
          <a:r>
            <a:rPr lang="es-ES_tradnl" sz="1000" kern="1200"/>
            <a:t>¿Qué recursos son más importantes en los canales de distribución, las relaciones con los clientes, el flujo de ingresos ...?</a:t>
          </a:r>
          <a:endParaRPr lang="en-US" sz="1000" kern="1200"/>
        </a:p>
      </dsp:txBody>
      <dsp:txXfrm>
        <a:off x="0" y="989690"/>
        <a:ext cx="9618133" cy="567000"/>
      </dsp:txXfrm>
    </dsp:sp>
    <dsp:sp modelId="{09F76248-F0D5-49B7-B195-664D11D23089}">
      <dsp:nvSpPr>
        <dsp:cNvPr id="0" name=""/>
        <dsp:cNvSpPr/>
      </dsp:nvSpPr>
      <dsp:spPr>
        <a:xfrm>
          <a:off x="480906" y="842090"/>
          <a:ext cx="6732693" cy="2952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444500">
            <a:lnSpc>
              <a:spcPct val="90000"/>
            </a:lnSpc>
            <a:spcBef>
              <a:spcPct val="0"/>
            </a:spcBef>
            <a:spcAft>
              <a:spcPct val="35000"/>
            </a:spcAft>
            <a:buNone/>
          </a:pPr>
          <a:r>
            <a:rPr lang="es-ES_tradnl" sz="1000" b="1" kern="1200"/>
            <a:t>Recursos clave</a:t>
          </a:r>
          <a:endParaRPr lang="en-US" sz="1000" kern="1200"/>
        </a:p>
      </dsp:txBody>
      <dsp:txXfrm>
        <a:off x="495316" y="856500"/>
        <a:ext cx="6703873" cy="266380"/>
      </dsp:txXfrm>
    </dsp:sp>
    <dsp:sp modelId="{BA78D98A-8C45-4E27-93EC-31F1C67C946F}">
      <dsp:nvSpPr>
        <dsp:cNvPr id="0" name=""/>
        <dsp:cNvSpPr/>
      </dsp:nvSpPr>
      <dsp:spPr>
        <a:xfrm>
          <a:off x="0" y="1758290"/>
          <a:ext cx="9618133" cy="56700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08280" rIns="746474" bIns="71120" numCol="1" spcCol="1270" anchor="t" anchorCtr="0">
          <a:noAutofit/>
        </a:bodyPr>
        <a:lstStyle/>
        <a:p>
          <a:pPr marL="57150" lvl="1" indent="-57150" algn="l" defTabSz="444500">
            <a:lnSpc>
              <a:spcPct val="90000"/>
            </a:lnSpc>
            <a:spcBef>
              <a:spcPct val="0"/>
            </a:spcBef>
            <a:spcAft>
              <a:spcPct val="15000"/>
            </a:spcAft>
            <a:buChar char="•"/>
          </a:pPr>
          <a:r>
            <a:rPr lang="es-ES_tradnl" sz="1000" kern="1200"/>
            <a:t>¿A través de qué canales quieren llegar sus clientes?¿Qué canales funcionan mejor? </a:t>
          </a:r>
          <a:endParaRPr lang="en-US" sz="1000" kern="1200"/>
        </a:p>
        <a:p>
          <a:pPr marL="57150" lvl="1" indent="-57150" algn="l" defTabSz="444500">
            <a:lnSpc>
              <a:spcPct val="90000"/>
            </a:lnSpc>
            <a:spcBef>
              <a:spcPct val="0"/>
            </a:spcBef>
            <a:spcAft>
              <a:spcPct val="15000"/>
            </a:spcAft>
            <a:buChar char="•"/>
          </a:pPr>
          <a:r>
            <a:rPr lang="es-ES_tradnl" sz="1000" kern="1200"/>
            <a:t>¿Cuánto cuestan? ¿Cómo se pueden integrar en sus rutinas y las de sus clientes?</a:t>
          </a:r>
          <a:endParaRPr lang="en-US" sz="1000" kern="1200"/>
        </a:p>
      </dsp:txBody>
      <dsp:txXfrm>
        <a:off x="0" y="1758290"/>
        <a:ext cx="9618133" cy="567000"/>
      </dsp:txXfrm>
    </dsp:sp>
    <dsp:sp modelId="{A10B8779-6010-4E42-BF44-0E80BA3BA894}">
      <dsp:nvSpPr>
        <dsp:cNvPr id="0" name=""/>
        <dsp:cNvSpPr/>
      </dsp:nvSpPr>
      <dsp:spPr>
        <a:xfrm>
          <a:off x="480906" y="1610690"/>
          <a:ext cx="6732693" cy="2952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444500">
            <a:lnSpc>
              <a:spcPct val="90000"/>
            </a:lnSpc>
            <a:spcBef>
              <a:spcPct val="0"/>
            </a:spcBef>
            <a:spcAft>
              <a:spcPct val="35000"/>
            </a:spcAft>
            <a:buNone/>
          </a:pPr>
          <a:r>
            <a:rPr lang="es-ES_tradnl" sz="1000" b="1" kern="1200"/>
            <a:t>Canales de distribución</a:t>
          </a:r>
          <a:endParaRPr lang="en-US" sz="1000" kern="1200"/>
        </a:p>
      </dsp:txBody>
      <dsp:txXfrm>
        <a:off x="495316" y="1625100"/>
        <a:ext cx="6703873" cy="266380"/>
      </dsp:txXfrm>
    </dsp:sp>
    <dsp:sp modelId="{0A335A23-6AB9-4A72-B874-BF5575E3250E}">
      <dsp:nvSpPr>
        <dsp:cNvPr id="0" name=""/>
        <dsp:cNvSpPr/>
      </dsp:nvSpPr>
      <dsp:spPr>
        <a:xfrm>
          <a:off x="0" y="2526891"/>
          <a:ext cx="9618133" cy="567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08280" rIns="746474" bIns="71120" numCol="1" spcCol="1270" anchor="t" anchorCtr="0">
          <a:noAutofit/>
        </a:bodyPr>
        <a:lstStyle/>
        <a:p>
          <a:pPr marL="57150" lvl="1" indent="-57150" algn="l" defTabSz="444500">
            <a:lnSpc>
              <a:spcPct val="90000"/>
            </a:lnSpc>
            <a:spcBef>
              <a:spcPct val="0"/>
            </a:spcBef>
            <a:spcAft>
              <a:spcPct val="15000"/>
            </a:spcAft>
            <a:buChar char="•"/>
          </a:pPr>
          <a:r>
            <a:rPr lang="es-ES_tradnl" sz="1000" kern="1200"/>
            <a:t>¿Cuáles son los costos más altos en su negocio?</a:t>
          </a:r>
          <a:endParaRPr lang="en-US" sz="1000" kern="1200"/>
        </a:p>
        <a:p>
          <a:pPr marL="57150" lvl="1" indent="-57150" algn="l" defTabSz="444500">
            <a:lnSpc>
              <a:spcPct val="90000"/>
            </a:lnSpc>
            <a:spcBef>
              <a:spcPct val="0"/>
            </a:spcBef>
            <a:spcAft>
              <a:spcPct val="15000"/>
            </a:spcAft>
            <a:buChar char="•"/>
          </a:pPr>
          <a:r>
            <a:rPr lang="es-ES_tradnl" sz="1000" kern="1200"/>
            <a:t>¿Qué recursos / actividades clave son los más caros?</a:t>
          </a:r>
          <a:endParaRPr lang="en-US" sz="1000" kern="1200"/>
        </a:p>
      </dsp:txBody>
      <dsp:txXfrm>
        <a:off x="0" y="2526891"/>
        <a:ext cx="9618133" cy="567000"/>
      </dsp:txXfrm>
    </dsp:sp>
    <dsp:sp modelId="{1B966A2C-D718-4B2C-8603-D9A4598DB6A1}">
      <dsp:nvSpPr>
        <dsp:cNvPr id="0" name=""/>
        <dsp:cNvSpPr/>
      </dsp:nvSpPr>
      <dsp:spPr>
        <a:xfrm>
          <a:off x="480906" y="2379291"/>
          <a:ext cx="6732693" cy="2952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444500">
            <a:lnSpc>
              <a:spcPct val="90000"/>
            </a:lnSpc>
            <a:spcBef>
              <a:spcPct val="0"/>
            </a:spcBef>
            <a:spcAft>
              <a:spcPct val="35000"/>
            </a:spcAft>
            <a:buNone/>
          </a:pPr>
          <a:r>
            <a:rPr lang="es-ES_tradnl" sz="1000" b="1" kern="1200"/>
            <a:t>Estructura de costes</a:t>
          </a:r>
          <a:endParaRPr lang="en-US" sz="1000" kern="1200"/>
        </a:p>
      </dsp:txBody>
      <dsp:txXfrm>
        <a:off x="495316" y="2393701"/>
        <a:ext cx="6703873" cy="266380"/>
      </dsp:txXfrm>
    </dsp:sp>
    <dsp:sp modelId="{35602C54-F9A4-4B7A-A852-E54E6F9FBC45}">
      <dsp:nvSpPr>
        <dsp:cNvPr id="0" name=""/>
        <dsp:cNvSpPr/>
      </dsp:nvSpPr>
      <dsp:spPr>
        <a:xfrm>
          <a:off x="0" y="3295491"/>
          <a:ext cx="9618133" cy="724500"/>
        </a:xfrm>
        <a:prstGeom prst="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208280" rIns="746474" bIns="71120" numCol="1" spcCol="1270" anchor="t" anchorCtr="0">
          <a:noAutofit/>
        </a:bodyPr>
        <a:lstStyle/>
        <a:p>
          <a:pPr marL="57150" lvl="1" indent="-57150" algn="l" defTabSz="444500">
            <a:lnSpc>
              <a:spcPct val="90000"/>
            </a:lnSpc>
            <a:spcBef>
              <a:spcPct val="0"/>
            </a:spcBef>
            <a:spcAft>
              <a:spcPct val="15000"/>
            </a:spcAft>
            <a:buChar char="•"/>
          </a:pPr>
          <a:r>
            <a:rPr lang="es-ES_tradnl" sz="1000" kern="1200"/>
            <a:t>¿Por qué valor están dispuestos a pagar sus clientes?</a:t>
          </a:r>
          <a:endParaRPr lang="en-US" sz="1000" kern="1200"/>
        </a:p>
        <a:p>
          <a:pPr marL="57150" lvl="1" indent="-57150" algn="l" defTabSz="444500">
            <a:lnSpc>
              <a:spcPct val="90000"/>
            </a:lnSpc>
            <a:spcBef>
              <a:spcPct val="0"/>
            </a:spcBef>
            <a:spcAft>
              <a:spcPct val="15000"/>
            </a:spcAft>
            <a:buChar char="•"/>
          </a:pPr>
          <a:r>
            <a:rPr lang="es-ES_tradnl" sz="1000" kern="1200"/>
            <a:t>¿Qué y cómo pagan recientemente? ¿Cómo preferirían pagar?</a:t>
          </a:r>
          <a:endParaRPr lang="en-US" sz="1000" kern="1200"/>
        </a:p>
        <a:p>
          <a:pPr marL="57150" lvl="1" indent="-57150" algn="l" defTabSz="444500">
            <a:lnSpc>
              <a:spcPct val="90000"/>
            </a:lnSpc>
            <a:spcBef>
              <a:spcPct val="0"/>
            </a:spcBef>
            <a:spcAft>
              <a:spcPct val="15000"/>
            </a:spcAft>
            <a:buChar char="•"/>
          </a:pPr>
          <a:r>
            <a:rPr lang="es-ES_tradnl" sz="1000" kern="1200"/>
            <a:t>¿Cuánto contribuye cada flujo de ingresos a los ingresos generales?</a:t>
          </a:r>
          <a:endParaRPr lang="en-US" sz="1000" kern="1200"/>
        </a:p>
      </dsp:txBody>
      <dsp:txXfrm>
        <a:off x="0" y="3295491"/>
        <a:ext cx="9618133" cy="724500"/>
      </dsp:txXfrm>
    </dsp:sp>
    <dsp:sp modelId="{0602653D-4BDD-4FF3-9F05-776BB9C50565}">
      <dsp:nvSpPr>
        <dsp:cNvPr id="0" name=""/>
        <dsp:cNvSpPr/>
      </dsp:nvSpPr>
      <dsp:spPr>
        <a:xfrm>
          <a:off x="480906" y="3147891"/>
          <a:ext cx="6732693" cy="29520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444500">
            <a:lnSpc>
              <a:spcPct val="90000"/>
            </a:lnSpc>
            <a:spcBef>
              <a:spcPct val="0"/>
            </a:spcBef>
            <a:spcAft>
              <a:spcPct val="35000"/>
            </a:spcAft>
            <a:buNone/>
          </a:pPr>
          <a:r>
            <a:rPr lang="es-ES_tradnl" sz="1000" b="1" kern="1200"/>
            <a:t>Fuente de ingresos</a:t>
          </a:r>
          <a:endParaRPr lang="en-US" sz="1000" kern="1200"/>
        </a:p>
      </dsp:txBody>
      <dsp:txXfrm>
        <a:off x="495316" y="3162301"/>
        <a:ext cx="6703873" cy="266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29787-0DCE-4078-98A5-233A0099A549}">
      <dsp:nvSpPr>
        <dsp:cNvPr id="0" name=""/>
        <dsp:cNvSpPr/>
      </dsp:nvSpPr>
      <dsp:spPr>
        <a:xfrm>
          <a:off x="2762325" y="0"/>
          <a:ext cx="4093482" cy="409348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014BF3-EF0E-4ACA-ADDA-275F4793AD85}">
      <dsp:nvSpPr>
        <dsp:cNvPr id="0" name=""/>
        <dsp:cNvSpPr/>
      </dsp:nvSpPr>
      <dsp:spPr>
        <a:xfrm>
          <a:off x="3028401" y="266076"/>
          <a:ext cx="1637392" cy="1637392"/>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Paywall o muro de pago</a:t>
          </a:r>
        </a:p>
      </dsp:txBody>
      <dsp:txXfrm>
        <a:off x="3108332" y="346007"/>
        <a:ext cx="1477530" cy="1477530"/>
      </dsp:txXfrm>
    </dsp:sp>
    <dsp:sp modelId="{95699823-6FD6-48E3-AA29-8E7C950C8F4C}">
      <dsp:nvSpPr>
        <dsp:cNvPr id="0" name=""/>
        <dsp:cNvSpPr/>
      </dsp:nvSpPr>
      <dsp:spPr>
        <a:xfrm>
          <a:off x="4952338" y="266076"/>
          <a:ext cx="1637392" cy="1637392"/>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Freemium</a:t>
          </a:r>
        </a:p>
      </dsp:txBody>
      <dsp:txXfrm>
        <a:off x="5032269" y="346007"/>
        <a:ext cx="1477530" cy="1477530"/>
      </dsp:txXfrm>
    </dsp:sp>
    <dsp:sp modelId="{EC875B12-990C-4754-B99B-67D1A37C3E84}">
      <dsp:nvSpPr>
        <dsp:cNvPr id="0" name=""/>
        <dsp:cNvSpPr/>
      </dsp:nvSpPr>
      <dsp:spPr>
        <a:xfrm>
          <a:off x="3028401" y="2190012"/>
          <a:ext cx="1637392" cy="1637392"/>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Premium</a:t>
          </a:r>
        </a:p>
      </dsp:txBody>
      <dsp:txXfrm>
        <a:off x="3108332" y="2269943"/>
        <a:ext cx="1477530" cy="1477530"/>
      </dsp:txXfrm>
    </dsp:sp>
    <dsp:sp modelId="{337C2779-7014-4D1F-BDF2-3305A4CB273E}">
      <dsp:nvSpPr>
        <dsp:cNvPr id="0" name=""/>
        <dsp:cNvSpPr/>
      </dsp:nvSpPr>
      <dsp:spPr>
        <a:xfrm>
          <a:off x="4952338" y="2190012"/>
          <a:ext cx="1637392" cy="1637392"/>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Modelo medido</a:t>
          </a:r>
        </a:p>
      </dsp:txBody>
      <dsp:txXfrm>
        <a:off x="5032269" y="2269943"/>
        <a:ext cx="1477530" cy="1477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14BC3-D3AA-496C-BD41-AFF9996E5788}">
      <dsp:nvSpPr>
        <dsp:cNvPr id="0" name=""/>
        <dsp:cNvSpPr/>
      </dsp:nvSpPr>
      <dsp:spPr>
        <a:xfrm>
          <a:off x="0" y="390741"/>
          <a:ext cx="9618133" cy="1919925"/>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479044" rIns="746474" bIns="163576" numCol="1" spcCol="1270" anchor="t" anchorCtr="0">
          <a:noAutofit/>
        </a:bodyPr>
        <a:lstStyle/>
        <a:p>
          <a:pPr marL="228600" lvl="1" indent="-228600" algn="l" defTabSz="1022350">
            <a:lnSpc>
              <a:spcPct val="90000"/>
            </a:lnSpc>
            <a:spcBef>
              <a:spcPct val="0"/>
            </a:spcBef>
            <a:spcAft>
              <a:spcPct val="15000"/>
            </a:spcAft>
            <a:buChar char="•"/>
          </a:pPr>
          <a:r>
            <a:rPr lang="es-ES_tradnl" sz="2300" kern="1200"/>
            <a:t>La innovación del modelo de negocio tiene el carácter de un experimento y, a menudo, es producto de la casualidad</a:t>
          </a:r>
          <a:endParaRPr lang="en-US" sz="2300" kern="1200"/>
        </a:p>
        <a:p>
          <a:pPr marL="228600" lvl="1" indent="-228600" algn="l" defTabSz="1022350">
            <a:lnSpc>
              <a:spcPct val="90000"/>
            </a:lnSpc>
            <a:spcBef>
              <a:spcPct val="0"/>
            </a:spcBef>
            <a:spcAft>
              <a:spcPct val="15000"/>
            </a:spcAft>
            <a:buChar char="•"/>
          </a:pPr>
          <a:r>
            <a:rPr lang="es-ES_tradnl" sz="2300" kern="1200"/>
            <a:t>La innovación del modelo de negocio tiene el carácter de un experimento y es a menudo un producto del azar</a:t>
          </a:r>
          <a:endParaRPr lang="en-US" sz="2300" kern="1200"/>
        </a:p>
      </dsp:txBody>
      <dsp:txXfrm>
        <a:off x="0" y="390741"/>
        <a:ext cx="9618133" cy="1919925"/>
      </dsp:txXfrm>
    </dsp:sp>
    <dsp:sp modelId="{41583961-A5C8-4D41-A795-3BDA492482A1}">
      <dsp:nvSpPr>
        <dsp:cNvPr id="0" name=""/>
        <dsp:cNvSpPr/>
      </dsp:nvSpPr>
      <dsp:spPr>
        <a:xfrm>
          <a:off x="480906" y="51261"/>
          <a:ext cx="6732693" cy="6789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1022350">
            <a:lnSpc>
              <a:spcPct val="90000"/>
            </a:lnSpc>
            <a:spcBef>
              <a:spcPct val="0"/>
            </a:spcBef>
            <a:spcAft>
              <a:spcPct val="35000"/>
            </a:spcAft>
            <a:buNone/>
          </a:pPr>
          <a:r>
            <a:rPr lang="es-ES_tradnl" sz="2300" kern="1200"/>
            <a:t>EXPERIMENTACIÓN</a:t>
          </a:r>
          <a:endParaRPr lang="en-US" sz="2300" kern="1200"/>
        </a:p>
      </dsp:txBody>
      <dsp:txXfrm>
        <a:off x="514050" y="84405"/>
        <a:ext cx="6666405" cy="612672"/>
      </dsp:txXfrm>
    </dsp:sp>
    <dsp:sp modelId="{653AC534-9458-46D5-BA27-20468DC121FA}">
      <dsp:nvSpPr>
        <dsp:cNvPr id="0" name=""/>
        <dsp:cNvSpPr/>
      </dsp:nvSpPr>
      <dsp:spPr>
        <a:xfrm>
          <a:off x="0" y="2774346"/>
          <a:ext cx="9618133" cy="1267875"/>
        </a:xfrm>
        <a:prstGeom prst="rect">
          <a:avLst/>
        </a:prstGeom>
        <a:solidFill>
          <a:schemeClr val="lt1">
            <a:alpha val="90000"/>
            <a:hueOff val="0"/>
            <a:satOff val="0"/>
            <a:lumOff val="0"/>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479044" rIns="746474" bIns="163576" numCol="1" spcCol="1270" anchor="t" anchorCtr="0">
          <a:noAutofit/>
        </a:bodyPr>
        <a:lstStyle/>
        <a:p>
          <a:pPr marL="228600" lvl="1" indent="-228600" algn="l" defTabSz="1022350">
            <a:lnSpc>
              <a:spcPct val="90000"/>
            </a:lnSpc>
            <a:spcBef>
              <a:spcPct val="0"/>
            </a:spcBef>
            <a:spcAft>
              <a:spcPct val="15000"/>
            </a:spcAft>
            <a:buChar char="•"/>
          </a:pPr>
          <a:r>
            <a:rPr lang="es-ES_tradnl" sz="2300" kern="1200"/>
            <a:t>Innovación del modelo de negocio: una tarea de gestión estructurada y 	planificada</a:t>
          </a:r>
          <a:endParaRPr lang="en-US" sz="2300" kern="1200"/>
        </a:p>
      </dsp:txBody>
      <dsp:txXfrm>
        <a:off x="0" y="2774346"/>
        <a:ext cx="9618133" cy="1267875"/>
      </dsp:txXfrm>
    </dsp:sp>
    <dsp:sp modelId="{3D448C25-3F19-4FC0-AAF3-E296C4583269}">
      <dsp:nvSpPr>
        <dsp:cNvPr id="0" name=""/>
        <dsp:cNvSpPr/>
      </dsp:nvSpPr>
      <dsp:spPr>
        <a:xfrm>
          <a:off x="480906" y="2434866"/>
          <a:ext cx="6732693" cy="678960"/>
        </a:xfrm>
        <a:prstGeom prst="round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1022350">
            <a:lnSpc>
              <a:spcPct val="90000"/>
            </a:lnSpc>
            <a:spcBef>
              <a:spcPct val="0"/>
            </a:spcBef>
            <a:spcAft>
              <a:spcPct val="35000"/>
            </a:spcAft>
            <a:buNone/>
          </a:pPr>
          <a:r>
            <a:rPr lang="es-ES_tradnl" sz="2300" kern="1200"/>
            <a:t>PLANIFICADO</a:t>
          </a:r>
          <a:endParaRPr lang="en-US" sz="2300" kern="1200"/>
        </a:p>
      </dsp:txBody>
      <dsp:txXfrm>
        <a:off x="514050" y="2468010"/>
        <a:ext cx="6666405"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BF980-B752-49D2-89D1-984A65610AA5}">
      <dsp:nvSpPr>
        <dsp:cNvPr id="0" name=""/>
        <dsp:cNvSpPr/>
      </dsp:nvSpPr>
      <dsp:spPr>
        <a:xfrm>
          <a:off x="3616" y="228020"/>
          <a:ext cx="2174411" cy="563041"/>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NO</a:t>
          </a:r>
          <a:r>
            <a:rPr lang="es-ES_tradnl" sz="1600" kern="1200"/>
            <a:t>VEDAD</a:t>
          </a:r>
          <a:endParaRPr lang="en-US" sz="1600" kern="1200"/>
        </a:p>
      </dsp:txBody>
      <dsp:txXfrm>
        <a:off x="3616" y="228020"/>
        <a:ext cx="2174411" cy="563041"/>
      </dsp:txXfrm>
    </dsp:sp>
    <dsp:sp modelId="{0033E674-0C0E-4EF1-837F-E1BB043630BB}">
      <dsp:nvSpPr>
        <dsp:cNvPr id="0" name=""/>
        <dsp:cNvSpPr/>
      </dsp:nvSpPr>
      <dsp:spPr>
        <a:xfrm>
          <a:off x="3616" y="791061"/>
          <a:ext cx="2174411" cy="3074400"/>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a:t>Adopción de elementos innovadores.</a:t>
          </a:r>
          <a:endParaRPr lang="en-US" sz="1600" kern="1200"/>
        </a:p>
        <a:p>
          <a:pPr marL="171450" lvl="1" indent="-171450" algn="l" defTabSz="711200">
            <a:lnSpc>
              <a:spcPct val="90000"/>
            </a:lnSpc>
            <a:spcBef>
              <a:spcPct val="0"/>
            </a:spcBef>
            <a:spcAft>
              <a:spcPct val="15000"/>
            </a:spcAft>
            <a:buChar char="•"/>
          </a:pPr>
          <a:r>
            <a:rPr lang="es-ES_tradnl" sz="1600" kern="1200"/>
            <a:t>Los puntos focales son nuevas actividades, nuevas estructuras y nuevos enfoques.</a:t>
          </a:r>
          <a:endParaRPr lang="en-US" sz="1600" kern="1200"/>
        </a:p>
        <a:p>
          <a:pPr marL="171450" lvl="1" indent="-171450" algn="l" defTabSz="711200">
            <a:lnSpc>
              <a:spcPct val="90000"/>
            </a:lnSpc>
            <a:spcBef>
              <a:spcPct val="0"/>
            </a:spcBef>
            <a:spcAft>
              <a:spcPct val="15000"/>
            </a:spcAft>
            <a:buChar char="•"/>
          </a:pPr>
          <a:r>
            <a:rPr lang="es-ES_tradnl" sz="1600" kern="1200"/>
            <a:t>p.ej. Apple iTunes como una nueva forma de comercializar música</a:t>
          </a:r>
          <a:endParaRPr lang="en-US" sz="1600" kern="1200"/>
        </a:p>
      </dsp:txBody>
      <dsp:txXfrm>
        <a:off x="3616" y="791061"/>
        <a:ext cx="2174411" cy="3074400"/>
      </dsp:txXfrm>
    </dsp:sp>
    <dsp:sp modelId="{EA233788-DBC6-4CDC-9701-8D05E16138EE}">
      <dsp:nvSpPr>
        <dsp:cNvPr id="0" name=""/>
        <dsp:cNvSpPr/>
      </dsp:nvSpPr>
      <dsp:spPr>
        <a:xfrm>
          <a:off x="2482445" y="228020"/>
          <a:ext cx="2174411" cy="563041"/>
        </a:xfrm>
        <a:prstGeom prst="rect">
          <a:avLst/>
        </a:prstGeom>
        <a:solidFill>
          <a:schemeClr val="accent5">
            <a:hueOff val="831752"/>
            <a:satOff val="-16830"/>
            <a:lumOff val="523"/>
            <a:alphaOff val="0"/>
          </a:schemeClr>
        </a:solidFill>
        <a:ln w="19050" cap="rnd" cmpd="sng" algn="ctr">
          <a:solidFill>
            <a:schemeClr val="accent5">
              <a:hueOff val="831752"/>
              <a:satOff val="-16830"/>
              <a:lumOff val="52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ES_tradnl" sz="1600" kern="1200"/>
            <a:t>LOCK-IN</a:t>
          </a:r>
          <a:endParaRPr lang="en-US" sz="1600" kern="1200"/>
        </a:p>
      </dsp:txBody>
      <dsp:txXfrm>
        <a:off x="2482445" y="228020"/>
        <a:ext cx="2174411" cy="563041"/>
      </dsp:txXfrm>
    </dsp:sp>
    <dsp:sp modelId="{D2E45FDD-DD49-432F-A442-6B3E61D2BBF7}">
      <dsp:nvSpPr>
        <dsp:cNvPr id="0" name=""/>
        <dsp:cNvSpPr/>
      </dsp:nvSpPr>
      <dsp:spPr>
        <a:xfrm>
          <a:off x="2482445" y="791061"/>
          <a:ext cx="2174411" cy="3074400"/>
        </a:xfrm>
        <a:prstGeom prst="rect">
          <a:avLst/>
        </a:prstGeom>
        <a:solidFill>
          <a:schemeClr val="accent5">
            <a:tint val="40000"/>
            <a:alpha val="90000"/>
            <a:hueOff val="883928"/>
            <a:satOff val="-9276"/>
            <a:lumOff val="-608"/>
            <a:alphaOff val="0"/>
          </a:schemeClr>
        </a:solidFill>
        <a:ln w="19050" cap="rnd" cmpd="sng" algn="ctr">
          <a:solidFill>
            <a:schemeClr val="accent5">
              <a:tint val="40000"/>
              <a:alpha val="90000"/>
              <a:hueOff val="883928"/>
              <a:satOff val="-9276"/>
              <a:lumOff val="-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a:t>Crear efectos de bloqueo para atraer a potenciales compradores</a:t>
          </a:r>
          <a:endParaRPr lang="en-US" sz="1600" kern="1200"/>
        </a:p>
        <a:p>
          <a:pPr marL="171450" lvl="1" indent="-171450" algn="l" defTabSz="711200">
            <a:lnSpc>
              <a:spcPct val="90000"/>
            </a:lnSpc>
            <a:spcBef>
              <a:spcPct val="0"/>
            </a:spcBef>
            <a:spcAft>
              <a:spcPct val="15000"/>
            </a:spcAft>
            <a:buChar char="•"/>
          </a:pPr>
          <a:r>
            <a:rPr lang="es-ES_tradnl" sz="1600" kern="1200"/>
            <a:t>p.ej. El Mundo en Orbyt, Financial Times</a:t>
          </a:r>
          <a:endParaRPr lang="en-US" sz="1600" kern="1200"/>
        </a:p>
      </dsp:txBody>
      <dsp:txXfrm>
        <a:off x="2482445" y="791061"/>
        <a:ext cx="2174411" cy="3074400"/>
      </dsp:txXfrm>
    </dsp:sp>
    <dsp:sp modelId="{13B764DA-8A9A-400B-83DD-06B0D3A52E5D}">
      <dsp:nvSpPr>
        <dsp:cNvPr id="0" name=""/>
        <dsp:cNvSpPr/>
      </dsp:nvSpPr>
      <dsp:spPr>
        <a:xfrm>
          <a:off x="4961275" y="228020"/>
          <a:ext cx="2174411" cy="563041"/>
        </a:xfrm>
        <a:prstGeom prst="rect">
          <a:avLst/>
        </a:prstGeom>
        <a:solidFill>
          <a:schemeClr val="accent5">
            <a:hueOff val="1663504"/>
            <a:satOff val="-33659"/>
            <a:lumOff val="1046"/>
            <a:alphaOff val="0"/>
          </a:schemeClr>
        </a:solidFill>
        <a:ln w="19050" cap="rnd" cmpd="sng" algn="ctr">
          <a:solidFill>
            <a:schemeClr val="accent5">
              <a:hueOff val="1663504"/>
              <a:satOff val="-33659"/>
              <a:lumOff val="10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ES_tradnl" sz="1600" kern="1200"/>
            <a:t>SERVICIOS COMPLEMENTARIOS</a:t>
          </a:r>
          <a:endParaRPr lang="en-US" sz="1600" kern="1200"/>
        </a:p>
      </dsp:txBody>
      <dsp:txXfrm>
        <a:off x="4961275" y="228020"/>
        <a:ext cx="2174411" cy="563041"/>
      </dsp:txXfrm>
    </dsp:sp>
    <dsp:sp modelId="{C62DC110-BFC8-4021-934F-84B72E9E656D}">
      <dsp:nvSpPr>
        <dsp:cNvPr id="0" name=""/>
        <dsp:cNvSpPr/>
      </dsp:nvSpPr>
      <dsp:spPr>
        <a:xfrm>
          <a:off x="4961275" y="791061"/>
          <a:ext cx="2174411" cy="3074400"/>
        </a:xfrm>
        <a:prstGeom prst="rect">
          <a:avLst/>
        </a:prstGeom>
        <a:solidFill>
          <a:schemeClr val="accent5">
            <a:tint val="40000"/>
            <a:alpha val="90000"/>
            <a:hueOff val="1767856"/>
            <a:satOff val="-18552"/>
            <a:lumOff val="-1217"/>
            <a:alphaOff val="0"/>
          </a:schemeClr>
        </a:solidFill>
        <a:ln w="19050" cap="rnd" cmpd="sng" algn="ctr">
          <a:solidFill>
            <a:schemeClr val="accent5">
              <a:tint val="40000"/>
              <a:alpha val="90000"/>
              <a:hueOff val="1767856"/>
              <a:satOff val="-18552"/>
              <a:lumOff val="-12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a:t>Agrupación de actividades con el objetivo de generar valor agregado </a:t>
          </a:r>
          <a:endParaRPr lang="en-US" sz="1600" kern="1200"/>
        </a:p>
        <a:p>
          <a:pPr marL="171450" lvl="1" indent="-171450" algn="l" defTabSz="711200">
            <a:lnSpc>
              <a:spcPct val="90000"/>
            </a:lnSpc>
            <a:spcBef>
              <a:spcPct val="0"/>
            </a:spcBef>
            <a:spcAft>
              <a:spcPct val="15000"/>
            </a:spcAft>
            <a:buChar char="•"/>
          </a:pPr>
          <a:r>
            <a:rPr lang="es-ES_tradnl" sz="1600" kern="1200"/>
            <a:t>p.ej. Financial Times</a:t>
          </a:r>
          <a:endParaRPr lang="en-US" sz="1600" kern="1200"/>
        </a:p>
      </dsp:txBody>
      <dsp:txXfrm>
        <a:off x="4961275" y="791061"/>
        <a:ext cx="2174411" cy="3074400"/>
      </dsp:txXfrm>
    </dsp:sp>
    <dsp:sp modelId="{4A0F43F0-6BAA-4C5D-8F51-82CBC41FD949}">
      <dsp:nvSpPr>
        <dsp:cNvPr id="0" name=""/>
        <dsp:cNvSpPr/>
      </dsp:nvSpPr>
      <dsp:spPr>
        <a:xfrm>
          <a:off x="7440104" y="228020"/>
          <a:ext cx="2174411" cy="563041"/>
        </a:xfrm>
        <a:prstGeom prst="rect">
          <a:avLst/>
        </a:prstGeom>
        <a:solidFill>
          <a:schemeClr val="accent5">
            <a:hueOff val="2495256"/>
            <a:satOff val="-50489"/>
            <a:lumOff val="1569"/>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ES_tradnl" sz="1600" kern="1200"/>
            <a:t>EFICIENCIA</a:t>
          </a:r>
          <a:endParaRPr lang="en-US" sz="1600" kern="1200"/>
        </a:p>
      </dsp:txBody>
      <dsp:txXfrm>
        <a:off x="7440104" y="228020"/>
        <a:ext cx="2174411" cy="563041"/>
      </dsp:txXfrm>
    </dsp:sp>
    <dsp:sp modelId="{627FF421-EF77-4CB0-A0E9-EF812536FDFE}">
      <dsp:nvSpPr>
        <dsp:cNvPr id="0" name=""/>
        <dsp:cNvSpPr/>
      </dsp:nvSpPr>
      <dsp:spPr>
        <a:xfrm>
          <a:off x="7440104" y="791061"/>
          <a:ext cx="2174411" cy="3074400"/>
        </a:xfrm>
        <a:prstGeom prst="rect">
          <a:avLst/>
        </a:prstGeom>
        <a:solidFill>
          <a:schemeClr val="accent5">
            <a:tint val="40000"/>
            <a:alpha val="90000"/>
            <a:hueOff val="2651784"/>
            <a:satOff val="-27828"/>
            <a:lumOff val="-1825"/>
            <a:alphaOff val="0"/>
          </a:schemeClr>
        </a:solidFill>
        <a:ln w="19050" cap="rnd" cmpd="sng" algn="ctr">
          <a:solidFill>
            <a:schemeClr val="accent5">
              <a:tint val="40000"/>
              <a:alpha val="90000"/>
              <a:hueOff val="2651784"/>
              <a:satOff val="-27828"/>
              <a:lumOff val="-18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a:t>Reorganizar las actividades para reducir los costos de transacción. </a:t>
          </a:r>
          <a:endParaRPr lang="en-US" sz="1600" kern="1200"/>
        </a:p>
        <a:p>
          <a:pPr marL="171450" lvl="1" indent="-171450" algn="l" defTabSz="711200">
            <a:lnSpc>
              <a:spcPct val="90000"/>
            </a:lnSpc>
            <a:spcBef>
              <a:spcPct val="0"/>
            </a:spcBef>
            <a:spcAft>
              <a:spcPct val="15000"/>
            </a:spcAft>
            <a:buChar char="•"/>
          </a:pPr>
          <a:r>
            <a:rPr lang="es-ES_tradnl" sz="1600" kern="1200"/>
            <a:t>p.ej. Externalización de ciertas actividades (reubicación de la producción a la India, etc.</a:t>
          </a:r>
          <a:endParaRPr lang="en-US" sz="1600" kern="1200"/>
        </a:p>
      </dsp:txBody>
      <dsp:txXfrm>
        <a:off x="7440104" y="791061"/>
        <a:ext cx="2174411" cy="3074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32308909a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32308909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3362270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noProof="0" dirty="0"/>
          </a:p>
        </p:txBody>
      </p:sp>
    </p:spTree>
    <p:extLst>
      <p:ext uri="{BB962C8B-B14F-4D97-AF65-F5344CB8AC3E}">
        <p14:creationId xmlns:p14="http://schemas.microsoft.com/office/powerpoint/2010/main" val="310962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69157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7013515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51464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86877157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59031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38949441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0047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39922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99495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9866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6597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69120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70566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74704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80477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4200814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359918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a:blip r:embed="rId3">
            <a:alphaModFix/>
          </a:blip>
          <a:stretch>
            <a:fillRect/>
          </a:stretch>
        </p:blipFill>
        <p:spPr>
          <a:xfrm>
            <a:off x="10439400" y="6105600"/>
            <a:ext cx="1202475" cy="420875"/>
          </a:xfrm>
          <a:prstGeom prst="rect">
            <a:avLst/>
          </a:prstGeom>
          <a:noFill/>
          <a:ln>
            <a:noFill/>
          </a:ln>
        </p:spPr>
      </p:pic>
      <p:sp>
        <p:nvSpPr>
          <p:cNvPr id="85" name="Google Shape;85;p1"/>
          <p:cNvSpPr txBox="1"/>
          <p:nvPr/>
        </p:nvSpPr>
        <p:spPr>
          <a:xfrm>
            <a:off x="1373324" y="1756300"/>
            <a:ext cx="9066075" cy="70785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3400" dirty="0">
                <a:latin typeface="Calibri"/>
                <a:ea typeface="Calibri"/>
                <a:cs typeface="Calibri"/>
                <a:sym typeface="Calibri"/>
              </a:rPr>
              <a:t>Organización y gestión de la empresa informativa</a:t>
            </a:r>
            <a:endParaRPr sz="3400" dirty="0">
              <a:latin typeface="Calibri"/>
              <a:ea typeface="Calibri"/>
              <a:cs typeface="Calibri"/>
              <a:sym typeface="Calibri"/>
            </a:endParaRPr>
          </a:p>
        </p:txBody>
      </p:sp>
      <p:pic>
        <p:nvPicPr>
          <p:cNvPr id="86" name="Google Shape;86;p1"/>
          <p:cNvPicPr preferRelativeResize="0"/>
          <p:nvPr/>
        </p:nvPicPr>
        <p:blipFill>
          <a:blip r:embed="rId4">
            <a:alphaModFix/>
          </a:blip>
          <a:stretch>
            <a:fillRect/>
          </a:stretch>
        </p:blipFill>
        <p:spPr>
          <a:xfrm>
            <a:off x="2985748" y="0"/>
            <a:ext cx="6062870" cy="605775"/>
          </a:xfrm>
          <a:prstGeom prst="rect">
            <a:avLst/>
          </a:prstGeom>
          <a:noFill/>
          <a:ln>
            <a:noFill/>
          </a:ln>
        </p:spPr>
      </p:pic>
      <p:sp>
        <p:nvSpPr>
          <p:cNvPr id="87" name="Google Shape;87;p1"/>
          <p:cNvSpPr txBox="1"/>
          <p:nvPr/>
        </p:nvSpPr>
        <p:spPr>
          <a:xfrm>
            <a:off x="1354874" y="2464300"/>
            <a:ext cx="8225223"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800" dirty="0">
                <a:latin typeface="Calibri"/>
                <a:ea typeface="Calibri"/>
                <a:cs typeface="Calibri"/>
                <a:sym typeface="Calibri"/>
              </a:rPr>
              <a:t>10. Modelos de Negocio</a:t>
            </a:r>
            <a:endParaRPr sz="2800" dirty="0">
              <a:latin typeface="Calibri"/>
              <a:ea typeface="Calibri"/>
              <a:cs typeface="Calibri"/>
              <a:sym typeface="Calibri"/>
            </a:endParaRPr>
          </a:p>
        </p:txBody>
      </p:sp>
      <p:sp>
        <p:nvSpPr>
          <p:cNvPr id="88" name="Google Shape;88;p1"/>
          <p:cNvSpPr txBox="1"/>
          <p:nvPr/>
        </p:nvSpPr>
        <p:spPr>
          <a:xfrm>
            <a:off x="1373325" y="3815575"/>
            <a:ext cx="18735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800">
                <a:latin typeface="Calibri"/>
                <a:ea typeface="Calibri"/>
                <a:cs typeface="Calibri"/>
                <a:sym typeface="Calibri"/>
              </a:rPr>
              <a:t>Autores:</a:t>
            </a:r>
            <a:endParaRPr sz="2800">
              <a:latin typeface="Calibri"/>
              <a:ea typeface="Calibri"/>
              <a:cs typeface="Calibri"/>
              <a:sym typeface="Calibri"/>
            </a:endParaRPr>
          </a:p>
        </p:txBody>
      </p:sp>
      <p:sp>
        <p:nvSpPr>
          <p:cNvPr id="89" name="Google Shape;89;p1"/>
          <p:cNvSpPr txBox="1"/>
          <p:nvPr/>
        </p:nvSpPr>
        <p:spPr>
          <a:xfrm>
            <a:off x="1373325" y="4313650"/>
            <a:ext cx="6532718"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400" dirty="0">
                <a:latin typeface="Calibri"/>
                <a:ea typeface="Calibri"/>
                <a:cs typeface="Calibri"/>
                <a:sym typeface="Calibri"/>
              </a:rPr>
              <a:t>Guadalupe Aguado Guadalupe</a:t>
            </a:r>
            <a:endParaRPr sz="2400" dirty="0">
              <a:latin typeface="Calibri"/>
              <a:ea typeface="Calibri"/>
              <a:cs typeface="Calibri"/>
              <a:sym typeface="Calibri"/>
            </a:endParaRPr>
          </a:p>
        </p:txBody>
      </p:sp>
      <p:sp>
        <p:nvSpPr>
          <p:cNvPr id="90" name="Google Shape;90;p1"/>
          <p:cNvSpPr txBox="1"/>
          <p:nvPr/>
        </p:nvSpPr>
        <p:spPr>
          <a:xfrm>
            <a:off x="1354875" y="4754125"/>
            <a:ext cx="5538294"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400" dirty="0">
                <a:latin typeface="Calibri"/>
                <a:ea typeface="Calibri"/>
                <a:cs typeface="Calibri"/>
                <a:sym typeface="Calibri"/>
              </a:rPr>
              <a:t>Manuel </a:t>
            </a:r>
            <a:r>
              <a:rPr lang="es-ES" sz="2400" dirty="0" err="1">
                <a:latin typeface="Calibri"/>
                <a:ea typeface="Calibri"/>
                <a:cs typeface="Calibri"/>
                <a:sym typeface="Calibri"/>
              </a:rPr>
              <a:t>Goyanes</a:t>
            </a:r>
            <a:endParaRPr sz="2400"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286933" y="609600"/>
            <a:ext cx="10197494" cy="1099457"/>
          </a:xfrm>
        </p:spPr>
        <p:txBody>
          <a:bodyPr>
            <a:normAutofit/>
          </a:bodyPr>
          <a:lstStyle/>
          <a:p>
            <a:pPr>
              <a:lnSpc>
                <a:spcPct val="90000"/>
              </a:lnSpc>
            </a:pPr>
            <a:r>
              <a:rPr lang="es-ES" dirty="0"/>
              <a:t>Nueve bloques del Modelo </a:t>
            </a:r>
            <a:r>
              <a:rPr lang="es-ES" dirty="0" err="1"/>
              <a:t>Canvas</a:t>
            </a:r>
            <a:r>
              <a:rPr lang="es-ES" dirty="0"/>
              <a:t> de </a:t>
            </a:r>
            <a:r>
              <a:rPr lang="es-ES" dirty="0" err="1"/>
              <a:t>Osterwalder</a:t>
            </a:r>
            <a:endParaRPr lang="es-E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5DFF3A8A-E627-82F7-9A75-A674D0AF3CA9}"/>
              </a:ext>
            </a:extLst>
          </p:cNvPr>
          <p:cNvGraphicFramePr>
            <a:graphicFrameLocks noGrp="1"/>
          </p:cNvGraphicFramePr>
          <p:nvPr>
            <p:ph idx="1"/>
            <p:extLst>
              <p:ext uri="{D42A27DB-BD31-4B8C-83A1-F6EECF244321}">
                <p14:modId xmlns:p14="http://schemas.microsoft.com/office/powerpoint/2010/main" val="174899457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54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043950" y="1179151"/>
            <a:ext cx="3300646" cy="4463889"/>
          </a:xfrm>
        </p:spPr>
        <p:txBody>
          <a:bodyPr anchor="ctr">
            <a:normAutofit/>
          </a:bodyPr>
          <a:lstStyle/>
          <a:p>
            <a:r>
              <a:rPr lang="es-ES" dirty="0"/>
              <a:t>Tipologías de los modelos de negocio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C07C92AF-1B0B-90A0-A385-48D84CEA6642}"/>
              </a:ext>
            </a:extLst>
          </p:cNvPr>
          <p:cNvSpPr>
            <a:spLocks noGrp="1"/>
          </p:cNvSpPr>
          <p:nvPr>
            <p:ph idx="1"/>
          </p:nvPr>
        </p:nvSpPr>
        <p:spPr>
          <a:xfrm>
            <a:off x="4978918" y="1109145"/>
            <a:ext cx="6341016" cy="4603900"/>
          </a:xfrm>
        </p:spPr>
        <p:txBody>
          <a:bodyPr anchor="ctr">
            <a:normAutofit/>
          </a:bodyPr>
          <a:lstStyle/>
          <a:p>
            <a:pPr marL="114300" indent="0">
              <a:buNone/>
            </a:pPr>
            <a:r>
              <a:rPr lang="es-ES" dirty="0"/>
              <a:t>CONTENIDO</a:t>
            </a:r>
          </a:p>
          <a:p>
            <a:pPr lvl="1"/>
            <a:r>
              <a:rPr lang="es-ES_tradnl" dirty="0">
                <a:latin typeface="Calibri" panose="020F0502020204030204" pitchFamily="34" charset="0"/>
                <a:cs typeface="Calibri" panose="020F0502020204030204" pitchFamily="34" charset="0"/>
              </a:rPr>
              <a:t>Definición: Recolección, selección, sistematización, compilación y provisión de contenidos.</a:t>
            </a:r>
          </a:p>
          <a:p>
            <a:pPr lvl="1"/>
            <a:r>
              <a:rPr lang="es-ES_tradnl" dirty="0">
                <a:latin typeface="Calibri" panose="020F0502020204030204" pitchFamily="34" charset="0"/>
                <a:cs typeface="Calibri" panose="020F0502020204030204" pitchFamily="34" charset="0"/>
              </a:rPr>
              <a:t>Objetivo: Suministro en línea de contenidos personalizados y centrados en el consumidor.</a:t>
            </a:r>
          </a:p>
          <a:p>
            <a:pPr lvl="1"/>
            <a:r>
              <a:rPr lang="es-ES_tradnl" dirty="0">
                <a:latin typeface="Calibri" panose="020F0502020204030204" pitchFamily="34" charset="0"/>
                <a:cs typeface="Calibri" panose="020F0502020204030204" pitchFamily="34" charset="0"/>
              </a:rPr>
              <a:t>Modelo de ingresos: Modelo de ingreso directo e indirecto</a:t>
            </a:r>
          </a:p>
          <a:p>
            <a:pPr lvl="1"/>
            <a:r>
              <a:rPr lang="es-ES_tradnl" dirty="0">
                <a:latin typeface="Calibri" panose="020F0502020204030204" pitchFamily="34" charset="0"/>
                <a:cs typeface="Calibri" panose="020F0502020204030204" pitchFamily="34" charset="0"/>
              </a:rPr>
              <a:t>Ejemplos: </a:t>
            </a:r>
            <a:r>
              <a:rPr lang="es-ES_tradnl" dirty="0" err="1">
                <a:latin typeface="Calibri" panose="020F0502020204030204" pitchFamily="34" charset="0"/>
                <a:cs typeface="Calibri" panose="020F0502020204030204" pitchFamily="34" charset="0"/>
              </a:rPr>
              <a:t>Financial</a:t>
            </a:r>
            <a:r>
              <a:rPr lang="es-ES_tradnl" dirty="0">
                <a:latin typeface="Calibri" panose="020F0502020204030204" pitchFamily="34" charset="0"/>
                <a:cs typeface="Calibri" panose="020F0502020204030204" pitchFamily="34" charset="0"/>
              </a:rPr>
              <a:t> Times</a:t>
            </a:r>
            <a:r>
              <a:rPr lang="es-ES_tradnl" dirty="0">
                <a:latin typeface="Calibri" panose="020F0502020204030204" pitchFamily="34" charset="0"/>
                <a:cs typeface="Calibri" panose="020F0502020204030204" pitchFamily="34" charset="0"/>
                <a:sym typeface="Arial"/>
              </a:rPr>
              <a:t>, </a:t>
            </a:r>
            <a:r>
              <a:rPr lang="es-ES_tradnl" dirty="0" err="1">
                <a:latin typeface="Calibri" panose="020F0502020204030204" pitchFamily="34" charset="0"/>
                <a:cs typeface="Calibri" panose="020F0502020204030204" pitchFamily="34" charset="0"/>
                <a:sym typeface="Arial"/>
              </a:rPr>
              <a:t>The</a:t>
            </a:r>
            <a:r>
              <a:rPr lang="es-ES_tradnl" dirty="0">
                <a:latin typeface="Calibri" panose="020F0502020204030204" pitchFamily="34" charset="0"/>
                <a:cs typeface="Calibri" panose="020F0502020204030204" pitchFamily="34" charset="0"/>
                <a:sym typeface="Arial"/>
              </a:rPr>
              <a:t> </a:t>
            </a:r>
            <a:r>
              <a:rPr lang="es-ES_tradnl" dirty="0">
                <a:latin typeface="Calibri" panose="020F0502020204030204" pitchFamily="34" charset="0"/>
                <a:cs typeface="Calibri" panose="020F0502020204030204" pitchFamily="34" charset="0"/>
              </a:rPr>
              <a:t>New York Times</a:t>
            </a:r>
            <a:endParaRPr lang="es-ES_tradnl" dirty="0">
              <a:latin typeface="Calibri" panose="020F0502020204030204" pitchFamily="34" charset="0"/>
              <a:cs typeface="Calibri" panose="020F0502020204030204" pitchFamily="34" charset="0"/>
              <a:sym typeface="Arial"/>
            </a:endParaRPr>
          </a:p>
          <a:p>
            <a:pPr lvl="1"/>
            <a:endParaRPr lang="es-ES" dirty="0">
              <a:latin typeface="Calibri" panose="020F0502020204030204" pitchFamily="34" charset="0"/>
              <a:cs typeface="Calibri" panose="020F0502020204030204" pitchFamily="34" charset="0"/>
            </a:endParaRPr>
          </a:p>
          <a:p>
            <a:pPr marL="628650" indent="-514350">
              <a:buAutoNum type="alphaLcParenR"/>
            </a:pPr>
            <a:endParaRPr lang="es-E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9" name="CuadroTexto 8">
            <a:extLst>
              <a:ext uri="{FF2B5EF4-FFF2-40B4-BE49-F238E27FC236}">
                <a16:creationId xmlns:a16="http://schemas.microsoft.com/office/drawing/2014/main" id="{5C3A8F52-BC44-2A43-968D-617971A51953}"/>
              </a:ext>
            </a:extLst>
          </p:cNvPr>
          <p:cNvSpPr txBox="1"/>
          <p:nvPr/>
        </p:nvSpPr>
        <p:spPr>
          <a:xfrm>
            <a:off x="6386265" y="6175859"/>
            <a:ext cx="6103344"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258672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043950" y="1179151"/>
            <a:ext cx="3300646" cy="4463889"/>
          </a:xfrm>
        </p:spPr>
        <p:txBody>
          <a:bodyPr anchor="ctr">
            <a:normAutofit/>
          </a:bodyPr>
          <a:lstStyle/>
          <a:p>
            <a:r>
              <a:rPr lang="es-ES" dirty="0"/>
              <a:t>Tipologías de los modelos de negocio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C07C92AF-1B0B-90A0-A385-48D84CEA6642}"/>
              </a:ext>
            </a:extLst>
          </p:cNvPr>
          <p:cNvSpPr>
            <a:spLocks noGrp="1"/>
          </p:cNvSpPr>
          <p:nvPr>
            <p:ph idx="1"/>
          </p:nvPr>
        </p:nvSpPr>
        <p:spPr>
          <a:xfrm>
            <a:off x="4978918" y="1109145"/>
            <a:ext cx="6341016" cy="4603900"/>
          </a:xfrm>
        </p:spPr>
        <p:txBody>
          <a:bodyPr anchor="ctr">
            <a:normAutofit/>
          </a:bodyPr>
          <a:lstStyle/>
          <a:p>
            <a:pPr marL="114300" indent="0">
              <a:buNone/>
            </a:pPr>
            <a:r>
              <a:rPr lang="es-ES" dirty="0"/>
              <a:t>CONTEXTO</a:t>
            </a:r>
          </a:p>
          <a:p>
            <a:pPr>
              <a:buClr>
                <a:srgbClr val="FFFFFF"/>
              </a:buClr>
              <a:buSzPts val="1400"/>
            </a:pPr>
            <a:r>
              <a:rPr lang="es-ES_tradnl">
                <a:latin typeface="Calibri" panose="020F0502020204030204" pitchFamily="34" charset="0"/>
                <a:cs typeface="Calibri" panose="020F0502020204030204" pitchFamily="34" charset="0"/>
              </a:rPr>
              <a:t>Definición: </a:t>
            </a:r>
            <a:r>
              <a:rPr lang="es-ES_tradnl"/>
              <a:t>Clasificación y sistematización de la información disponible en Internet </a:t>
            </a:r>
          </a:p>
          <a:p>
            <a:pPr>
              <a:buClr>
                <a:srgbClr val="FFFFFF"/>
              </a:buClr>
              <a:buSzPts val="1400"/>
            </a:pPr>
            <a:r>
              <a:rPr lang="es-ES_tradnl">
                <a:latin typeface="Calibri" panose="020F0502020204030204" pitchFamily="34" charset="0"/>
                <a:cs typeface="Calibri" panose="020F0502020204030204" pitchFamily="34" charset="0"/>
              </a:rPr>
              <a:t>Objetivo: </a:t>
            </a:r>
            <a:r>
              <a:rPr lang="es-ES_tradnl"/>
              <a:t>Reducción de la complejidad, Navegación</a:t>
            </a:r>
            <a:endParaRPr lang="es-ES_tradnl">
              <a:latin typeface="Arial"/>
              <a:cs typeface="Arial"/>
              <a:sym typeface="Arial"/>
            </a:endParaRPr>
          </a:p>
          <a:p>
            <a:pPr marL="571500" lvl="1" indent="0">
              <a:buNone/>
            </a:pPr>
            <a:r>
              <a:rPr lang="es-ES_tradnl">
                <a:latin typeface="Calibri" panose="020F0502020204030204" pitchFamily="34" charset="0"/>
                <a:cs typeface="Calibri" panose="020F0502020204030204" pitchFamily="34" charset="0"/>
              </a:rPr>
              <a:t>Modelo de ingresos: </a:t>
            </a:r>
            <a:r>
              <a:rPr lang="es-ES_tradnl"/>
              <a:t>Modelo de ingresos indirectos</a:t>
            </a:r>
            <a:endParaRPr lang="es-ES_tradnl">
              <a:latin typeface="Calibri" panose="020F0502020204030204" pitchFamily="34" charset="0"/>
              <a:cs typeface="Calibri" panose="020F0502020204030204" pitchFamily="34" charset="0"/>
            </a:endParaRPr>
          </a:p>
          <a:p>
            <a:pPr marL="571500" lvl="1" indent="0">
              <a:buNone/>
            </a:pPr>
            <a:r>
              <a:rPr lang="es-ES_tradnl">
                <a:latin typeface="Calibri" panose="020F0502020204030204" pitchFamily="34" charset="0"/>
                <a:cs typeface="Calibri" panose="020F0502020204030204" pitchFamily="34" charset="0"/>
              </a:rPr>
              <a:t>Ejemplos: Google, </a:t>
            </a:r>
            <a:r>
              <a:rPr lang="es-ES_tradnl" err="1">
                <a:latin typeface="Calibri" panose="020F0502020204030204" pitchFamily="34" charset="0"/>
                <a:cs typeface="Calibri" panose="020F0502020204030204" pitchFamily="34" charset="0"/>
              </a:rPr>
              <a:t>Yahoo</a:t>
            </a:r>
            <a:endParaRPr lang="es-ES_tradnl">
              <a:latin typeface="Calibri" panose="020F0502020204030204" pitchFamily="34" charset="0"/>
              <a:cs typeface="Calibri" panose="020F0502020204030204" pitchFamily="34" charset="0"/>
              <a:sym typeface="Arial"/>
            </a:endParaRPr>
          </a:p>
          <a:p>
            <a:pPr lvl="1"/>
            <a:endParaRPr lang="es-ES">
              <a:latin typeface="Calibri" panose="020F0502020204030204" pitchFamily="34" charset="0"/>
              <a:cs typeface="Calibri" panose="020F0502020204030204" pitchFamily="34" charset="0"/>
            </a:endParaRPr>
          </a:p>
          <a:p>
            <a:pPr marL="628650" indent="-514350">
              <a:buAutoNum type="alphaLcParenR"/>
            </a:pPr>
            <a:endParaRPr lang="es-E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0138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043950" y="1179151"/>
            <a:ext cx="3300646" cy="4463889"/>
          </a:xfrm>
        </p:spPr>
        <p:txBody>
          <a:bodyPr anchor="ctr">
            <a:normAutofit/>
          </a:bodyPr>
          <a:lstStyle/>
          <a:p>
            <a:r>
              <a:rPr lang="es-ES" dirty="0"/>
              <a:t>Tipologías de los modelos de negocio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C07C92AF-1B0B-90A0-A385-48D84CEA6642}"/>
              </a:ext>
            </a:extLst>
          </p:cNvPr>
          <p:cNvSpPr>
            <a:spLocks noGrp="1"/>
          </p:cNvSpPr>
          <p:nvPr>
            <p:ph idx="1"/>
          </p:nvPr>
        </p:nvSpPr>
        <p:spPr>
          <a:xfrm>
            <a:off x="4978918" y="1109145"/>
            <a:ext cx="6341016" cy="4603900"/>
          </a:xfrm>
        </p:spPr>
        <p:txBody>
          <a:bodyPr anchor="ctr">
            <a:normAutofit/>
          </a:bodyPr>
          <a:lstStyle/>
          <a:p>
            <a:pPr marL="114300" indent="0">
              <a:buNone/>
            </a:pPr>
            <a:r>
              <a:rPr lang="es-ES_tradnl" dirty="0"/>
              <a:t>CONEXIÓN</a:t>
            </a:r>
          </a:p>
          <a:p>
            <a:pPr>
              <a:buClr>
                <a:srgbClr val="FFFFFF"/>
              </a:buClr>
              <a:buSzPts val="1400"/>
            </a:pPr>
            <a:r>
              <a:rPr lang="es-ES_tradnl">
                <a:latin typeface="Calibri" panose="020F0502020204030204" pitchFamily="34" charset="0"/>
                <a:cs typeface="Calibri" panose="020F0502020204030204" pitchFamily="34" charset="0"/>
              </a:rPr>
              <a:t>Definición: </a:t>
            </a:r>
            <a:r>
              <a:rPr lang="es-ES_tradnl"/>
              <a:t>Creación de la posibilidad de intercambiar información en redes.</a:t>
            </a:r>
          </a:p>
          <a:p>
            <a:pPr>
              <a:buClr>
                <a:srgbClr val="FFFFFF"/>
              </a:buClr>
              <a:buSzPts val="1400"/>
            </a:pPr>
            <a:r>
              <a:rPr lang="es-ES_tradnl">
                <a:latin typeface="Calibri" panose="020F0502020204030204" pitchFamily="34" charset="0"/>
                <a:cs typeface="Calibri" panose="020F0502020204030204" pitchFamily="34" charset="0"/>
              </a:rPr>
              <a:t>Objetivo: </a:t>
            </a:r>
            <a:r>
              <a:rPr lang="es-ES_tradnl"/>
              <a:t>Creación de conexiones tecnológicas, comerciales o puramente comunicativas en redes.</a:t>
            </a:r>
            <a:endParaRPr lang="es-ES_tradnl">
              <a:latin typeface="Arial"/>
              <a:cs typeface="Arial"/>
              <a:sym typeface="Arial"/>
            </a:endParaRPr>
          </a:p>
          <a:p>
            <a:pPr marL="571500" lvl="1" indent="0">
              <a:buNone/>
            </a:pPr>
            <a:r>
              <a:rPr lang="es-ES_tradnl">
                <a:latin typeface="Calibri" panose="020F0502020204030204" pitchFamily="34" charset="0"/>
                <a:cs typeface="Calibri" panose="020F0502020204030204" pitchFamily="34" charset="0"/>
              </a:rPr>
              <a:t>Modelo de ingresos: </a:t>
            </a:r>
            <a:r>
              <a:rPr lang="es-ES_tradnl"/>
              <a:t>Modelo de ingresos directos e indirectos</a:t>
            </a:r>
            <a:endParaRPr lang="es-ES_tradnl">
              <a:latin typeface="Calibri" panose="020F0502020204030204" pitchFamily="34" charset="0"/>
              <a:cs typeface="Calibri" panose="020F0502020204030204" pitchFamily="34" charset="0"/>
            </a:endParaRPr>
          </a:p>
          <a:p>
            <a:pPr marL="571500" lvl="1" indent="0">
              <a:buNone/>
            </a:pPr>
            <a:r>
              <a:rPr lang="es-ES_tradnl">
                <a:latin typeface="Calibri" panose="020F0502020204030204" pitchFamily="34" charset="0"/>
                <a:cs typeface="Calibri" panose="020F0502020204030204" pitchFamily="34" charset="0"/>
              </a:rPr>
              <a:t>Ejemplos: </a:t>
            </a:r>
            <a:r>
              <a:rPr lang="es-ES_tradnl"/>
              <a:t>Redes sociales</a:t>
            </a:r>
            <a:endParaRPr lang="es-ES_tradnl">
              <a:latin typeface="Arial"/>
              <a:cs typeface="Arial"/>
              <a:sym typeface="Arial"/>
            </a:endParaRPr>
          </a:p>
          <a:p>
            <a:pPr marL="571500" lvl="1" indent="0">
              <a:buNone/>
            </a:pPr>
            <a:endParaRPr lang="en-US">
              <a:latin typeface="Calibri" panose="020F0502020204030204" pitchFamily="34" charset="0"/>
              <a:cs typeface="Calibri" panose="020F0502020204030204" pitchFamily="34" charset="0"/>
              <a:sym typeface="Arial"/>
            </a:endParaRPr>
          </a:p>
          <a:p>
            <a:pPr lvl="1"/>
            <a:endParaRPr lang="es-ES">
              <a:latin typeface="Calibri" panose="020F0502020204030204" pitchFamily="34" charset="0"/>
              <a:cs typeface="Calibri" panose="020F0502020204030204" pitchFamily="34" charset="0"/>
            </a:endParaRPr>
          </a:p>
          <a:p>
            <a:pPr marL="628650" indent="-514350">
              <a:buAutoNum type="alphaLcParenR"/>
            </a:pPr>
            <a:endParaRPr lang="es-E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84839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286933" y="609600"/>
            <a:ext cx="10197494" cy="1099457"/>
          </a:xfrm>
        </p:spPr>
        <p:txBody>
          <a:bodyPr>
            <a:normAutofit/>
          </a:bodyPr>
          <a:lstStyle/>
          <a:p>
            <a:r>
              <a:rPr lang="es-ES" dirty="0"/>
              <a:t>10.2. Modelos de negocio en el entorno digital</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3D247417-3866-7D1F-6076-D4E0F0B795D3}"/>
              </a:ext>
            </a:extLst>
          </p:cNvPr>
          <p:cNvGraphicFramePr>
            <a:graphicFrameLocks noGrp="1"/>
          </p:cNvGraphicFramePr>
          <p:nvPr>
            <p:ph idx="1"/>
            <p:extLst>
              <p:ext uri="{D42A27DB-BD31-4B8C-83A1-F6EECF244321}">
                <p14:modId xmlns:p14="http://schemas.microsoft.com/office/powerpoint/2010/main" val="316869226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336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286933" y="609600"/>
            <a:ext cx="10197494" cy="1099457"/>
          </a:xfrm>
        </p:spPr>
        <p:txBody>
          <a:bodyPr>
            <a:normAutofit/>
          </a:bodyPr>
          <a:lstStyle/>
          <a:p>
            <a:pPr>
              <a:lnSpc>
                <a:spcPct val="90000"/>
              </a:lnSpc>
            </a:pPr>
            <a:r>
              <a:rPr lang="es-ES_tradnl" dirty="0"/>
              <a:t>Aproximaciones sobre la innovación en los modelos de negocio</a:t>
            </a:r>
            <a:endParaRPr lang="es-ES_tradnl"/>
          </a:p>
        </p:txBody>
      </p:sp>
      <p:sp>
        <p:nvSpPr>
          <p:cNvPr id="29"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A52D711A-B17C-AC9D-0076-A04F1BFD6624}"/>
              </a:ext>
            </a:extLst>
          </p:cNvPr>
          <p:cNvGraphicFramePr>
            <a:graphicFrameLocks noGrp="1"/>
          </p:cNvGraphicFramePr>
          <p:nvPr>
            <p:ph idx="1"/>
            <p:extLst>
              <p:ext uri="{D42A27DB-BD31-4B8C-83A1-F6EECF244321}">
                <p14:modId xmlns:p14="http://schemas.microsoft.com/office/powerpoint/2010/main" val="195891398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8510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286933" y="609600"/>
            <a:ext cx="10197494" cy="1099457"/>
          </a:xfrm>
        </p:spPr>
        <p:txBody>
          <a:bodyPr>
            <a:normAutofit/>
          </a:bodyPr>
          <a:lstStyle/>
          <a:p>
            <a:pPr>
              <a:lnSpc>
                <a:spcPct val="90000"/>
              </a:lnSpc>
            </a:pPr>
            <a:r>
              <a:rPr lang="en-US" dirty="0" err="1"/>
              <a:t>Aproximaciones</a:t>
            </a:r>
            <a:r>
              <a:rPr lang="en-US" dirty="0"/>
              <a:t> </a:t>
            </a:r>
            <a:r>
              <a:rPr lang="en-US" dirty="0" err="1"/>
              <a:t>sobre</a:t>
            </a:r>
            <a:r>
              <a:rPr lang="en-US" dirty="0"/>
              <a:t> la </a:t>
            </a:r>
            <a:r>
              <a:rPr lang="en-US" dirty="0" err="1"/>
              <a:t>innovación</a:t>
            </a:r>
            <a:r>
              <a:rPr lang="en-US" dirty="0"/>
              <a:t> </a:t>
            </a:r>
            <a:r>
              <a:rPr lang="en-US" dirty="0" err="1"/>
              <a:t>en</a:t>
            </a:r>
            <a:r>
              <a:rPr lang="en-US" dirty="0"/>
              <a:t> los </a:t>
            </a:r>
            <a:r>
              <a:rPr lang="en-US" dirty="0" err="1"/>
              <a:t>modelos</a:t>
            </a:r>
            <a:r>
              <a:rPr lang="en-US" dirty="0"/>
              <a:t> de </a:t>
            </a:r>
            <a:r>
              <a:rPr lang="en-US" dirty="0" err="1"/>
              <a:t>negocio</a:t>
            </a:r>
            <a:endParaRPr lang="es-ES"/>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D74DAF32-25D3-4677-078C-B606F3A8A858}"/>
              </a:ext>
            </a:extLst>
          </p:cNvPr>
          <p:cNvGraphicFramePr>
            <a:graphicFrameLocks noGrp="1"/>
          </p:cNvGraphicFramePr>
          <p:nvPr>
            <p:ph idx="1"/>
            <p:extLst>
              <p:ext uri="{D42A27DB-BD31-4B8C-83A1-F6EECF244321}">
                <p14:modId xmlns:p14="http://schemas.microsoft.com/office/powerpoint/2010/main" val="188805661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ECC66747-44DC-5844-ADBD-5D1B46257C1D}"/>
              </a:ext>
            </a:extLst>
          </p:cNvPr>
          <p:cNvSpPr txBox="1"/>
          <p:nvPr/>
        </p:nvSpPr>
        <p:spPr>
          <a:xfrm>
            <a:off x="5864289" y="6211669"/>
            <a:ext cx="6103344"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481013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043950" y="1179151"/>
            <a:ext cx="3300646" cy="4463889"/>
          </a:xfrm>
        </p:spPr>
        <p:txBody>
          <a:bodyPr anchor="ctr">
            <a:normAutofit/>
          </a:bodyPr>
          <a:lstStyle/>
          <a:p>
            <a:r>
              <a:rPr lang="es-ES_tradnl" dirty="0"/>
              <a:t>Definición de la innovación en el modelo de negocio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C07C92AF-1B0B-90A0-A385-48D84CEA6642}"/>
              </a:ext>
            </a:extLst>
          </p:cNvPr>
          <p:cNvSpPr>
            <a:spLocks noGrp="1"/>
          </p:cNvSpPr>
          <p:nvPr>
            <p:ph idx="1"/>
          </p:nvPr>
        </p:nvSpPr>
        <p:spPr>
          <a:xfrm>
            <a:off x="4978918" y="1109145"/>
            <a:ext cx="6341016" cy="4603900"/>
          </a:xfrm>
        </p:spPr>
        <p:txBody>
          <a:bodyPr anchor="ctr">
            <a:normAutofit/>
          </a:bodyPr>
          <a:lstStyle/>
          <a:p>
            <a:pPr>
              <a:lnSpc>
                <a:spcPct val="90000"/>
              </a:lnSpc>
              <a:buClr>
                <a:srgbClr val="000000"/>
              </a:buClr>
            </a:pPr>
            <a:r>
              <a:rPr lang="es-ES_tradnl" sz="1700">
                <a:latin typeface="Arial"/>
                <a:ea typeface="Arial"/>
                <a:cs typeface="Arial"/>
                <a:sym typeface="Arial"/>
              </a:rPr>
              <a:t>La innovación del modelo de negocio no se trata de mirar hacia atrás, porque el pasado indica poco sobre lo que es posible en términos de futuros modelos de negocio. La innovación del modelo de negocio no se trata de mirar a los competidores, ya que la innovación del modelo de negocio no se trata de copiar o comparar, sino de crear nuevos mecanismos para crear valor y obtener ingresos. Por el contrario, la innovación del modelo de negocio consiste en desafiar las ortodoxias para diseñar modelos originales que satisfagan las necesidades de los clientes insatisfechos, nuevos u ocultos (</a:t>
            </a:r>
            <a:r>
              <a:rPr lang="es-ES_tradnl" sz="1700" err="1">
                <a:latin typeface="Arial"/>
                <a:ea typeface="Arial"/>
                <a:cs typeface="Arial"/>
                <a:sym typeface="Arial"/>
              </a:rPr>
              <a:t>Osterwalder</a:t>
            </a:r>
            <a:r>
              <a:rPr lang="es-ES_tradnl" sz="1700">
                <a:latin typeface="Arial"/>
                <a:ea typeface="Arial"/>
                <a:cs typeface="Arial"/>
                <a:sym typeface="Arial"/>
              </a:rPr>
              <a:t> &amp; </a:t>
            </a:r>
            <a:r>
              <a:rPr lang="es-ES_tradnl" sz="1700" err="1">
                <a:latin typeface="Arial"/>
                <a:ea typeface="Arial"/>
                <a:cs typeface="Arial"/>
                <a:sym typeface="Arial"/>
              </a:rPr>
              <a:t>Pigeneu</a:t>
            </a:r>
            <a:r>
              <a:rPr lang="es-ES_tradnl" sz="1700">
                <a:latin typeface="Arial"/>
                <a:ea typeface="Arial"/>
                <a:cs typeface="Arial"/>
                <a:sym typeface="Arial"/>
              </a:rPr>
              <a:t>, 2010).</a:t>
            </a:r>
            <a:endParaRPr lang="es-ES_tradnl" sz="1700">
              <a:latin typeface="Arial"/>
              <a:cs typeface="Arial"/>
              <a:sym typeface="Arial"/>
            </a:endParaRPr>
          </a:p>
          <a:p>
            <a:pPr>
              <a:lnSpc>
                <a:spcPct val="90000"/>
              </a:lnSpc>
              <a:buClr>
                <a:srgbClr val="000000"/>
              </a:buClr>
            </a:pPr>
            <a:endParaRPr lang="es-ES_tradnl" sz="1700">
              <a:latin typeface="Arial"/>
              <a:ea typeface="Arial"/>
              <a:cs typeface="Arial"/>
              <a:sym typeface="Arial"/>
            </a:endParaRPr>
          </a:p>
          <a:p>
            <a:pPr>
              <a:lnSpc>
                <a:spcPct val="90000"/>
              </a:lnSpc>
              <a:buClr>
                <a:srgbClr val="000000"/>
              </a:buClr>
            </a:pPr>
            <a:r>
              <a:rPr lang="es-ES_tradnl" sz="1700">
                <a:latin typeface="Arial"/>
                <a:ea typeface="Arial"/>
                <a:cs typeface="Arial"/>
                <a:sym typeface="Arial"/>
              </a:rPr>
              <a:t>La innovación del modelo de negocio describe el proceso de diseño para crear un modelo de negocio ampliamente nuevo en el mercado, que se acompaña de un ajuste de la propuesta de valor y / o la constelación de valor y busca generar o asegurar una ventaja competitiva sostenible.</a:t>
            </a:r>
            <a:endParaRPr lang="es-ES_tradnl" sz="1700">
              <a:latin typeface="Arial"/>
              <a:cs typeface="Arial"/>
              <a:sym typeface="Arial"/>
            </a:endParaRPr>
          </a:p>
          <a:p>
            <a:pPr marL="571500" lvl="1" indent="0">
              <a:lnSpc>
                <a:spcPct val="90000"/>
              </a:lnSpc>
              <a:buNone/>
            </a:pPr>
            <a:endParaRPr lang="en-US" sz="1700">
              <a:latin typeface="Calibri" panose="020F0502020204030204" pitchFamily="34" charset="0"/>
              <a:cs typeface="Calibri" panose="020F0502020204030204" pitchFamily="34" charset="0"/>
              <a:sym typeface="Arial"/>
            </a:endParaRPr>
          </a:p>
          <a:p>
            <a:pPr lvl="1">
              <a:lnSpc>
                <a:spcPct val="90000"/>
              </a:lnSpc>
            </a:pPr>
            <a:endParaRPr lang="es-ES" sz="1700">
              <a:latin typeface="Calibri" panose="020F0502020204030204" pitchFamily="34" charset="0"/>
              <a:cs typeface="Calibri" panose="020F0502020204030204" pitchFamily="34" charset="0"/>
            </a:endParaRPr>
          </a:p>
          <a:p>
            <a:pPr marL="628650" indent="-514350">
              <a:lnSpc>
                <a:spcPct val="90000"/>
              </a:lnSpc>
              <a:buAutoNum type="alphaLcParenR"/>
            </a:pPr>
            <a:endParaRPr lang="es-ES" sz="170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36543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8DCB93-E258-61F2-BB32-AC8178C5E1D5}"/>
              </a:ext>
            </a:extLst>
          </p:cNvPr>
          <p:cNvSpPr>
            <a:spLocks noGrp="1"/>
          </p:cNvSpPr>
          <p:nvPr>
            <p:ph type="title"/>
          </p:nvPr>
        </p:nvSpPr>
        <p:spPr>
          <a:xfrm>
            <a:off x="1333502" y="609600"/>
            <a:ext cx="8596668" cy="1320800"/>
          </a:xfrm>
        </p:spPr>
        <p:txBody>
          <a:bodyPr>
            <a:normAutofit/>
          </a:bodyPr>
          <a:lstStyle/>
          <a:p>
            <a:r>
              <a:rPr lang="es-ES" dirty="0"/>
              <a:t>Lecturas recomendadas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texto 2">
            <a:extLst>
              <a:ext uri="{FF2B5EF4-FFF2-40B4-BE49-F238E27FC236}">
                <a16:creationId xmlns:a16="http://schemas.microsoft.com/office/drawing/2014/main" id="{E348FC59-E79D-7953-CCE2-7E36F1473B80}"/>
              </a:ext>
            </a:extLst>
          </p:cNvPr>
          <p:cNvSpPr>
            <a:spLocks noGrp="1"/>
          </p:cNvSpPr>
          <p:nvPr>
            <p:ph idx="1"/>
          </p:nvPr>
        </p:nvSpPr>
        <p:spPr>
          <a:xfrm>
            <a:off x="1333502" y="2160589"/>
            <a:ext cx="8596668" cy="3880773"/>
          </a:xfrm>
        </p:spPr>
        <p:txBody>
          <a:bodyPr>
            <a:normAutofit lnSpcReduction="10000"/>
          </a:bodyPr>
          <a:lstStyle/>
          <a:p>
            <a:pPr marL="0" indent="0">
              <a:buNone/>
            </a:pPr>
            <a:r>
              <a:rPr lang="es-ES" dirty="0"/>
              <a:t>Osterwalder, A.&amp; Pigneur, Y. (2011).</a:t>
            </a:r>
            <a:r>
              <a:rPr lang="es-ES" i="1" dirty="0"/>
              <a:t>Generación de modelos de negocio</a:t>
            </a:r>
            <a:r>
              <a:rPr lang="es-ES" dirty="0"/>
              <a:t>. Barcelona: Deusto Ediciones.</a:t>
            </a:r>
          </a:p>
          <a:p>
            <a:pPr marL="0" indent="0">
              <a:buNone/>
            </a:pPr>
            <a:endParaRPr lang="es-ES" dirty="0"/>
          </a:p>
          <a:p>
            <a:pPr marL="0" indent="0">
              <a:buNone/>
            </a:pPr>
            <a:r>
              <a:rPr lang="es-ES" dirty="0"/>
              <a:t>Massa, L., </a:t>
            </a:r>
            <a:r>
              <a:rPr lang="es-ES" dirty="0" err="1"/>
              <a:t>Tucci</a:t>
            </a:r>
            <a:r>
              <a:rPr lang="es-ES" dirty="0"/>
              <a:t>, C. L., &amp; </a:t>
            </a:r>
            <a:r>
              <a:rPr lang="es-ES" dirty="0" err="1"/>
              <a:t>Afuah</a:t>
            </a:r>
            <a:r>
              <a:rPr lang="es-ES" dirty="0"/>
              <a:t>, A. (2017). A </a:t>
            </a:r>
            <a:r>
              <a:rPr lang="es-ES" dirty="0" err="1"/>
              <a:t>critical</a:t>
            </a:r>
            <a:r>
              <a:rPr lang="es-ES" dirty="0"/>
              <a:t> </a:t>
            </a:r>
            <a:r>
              <a:rPr lang="es-ES" dirty="0" err="1"/>
              <a:t>assessment</a:t>
            </a:r>
            <a:r>
              <a:rPr lang="es-ES" dirty="0"/>
              <a:t> of </a:t>
            </a:r>
            <a:r>
              <a:rPr lang="es-ES" dirty="0" err="1"/>
              <a:t>business</a:t>
            </a:r>
            <a:r>
              <a:rPr lang="es-ES" dirty="0"/>
              <a:t> </a:t>
            </a:r>
            <a:r>
              <a:rPr lang="es-ES" dirty="0" err="1"/>
              <a:t>model</a:t>
            </a:r>
            <a:r>
              <a:rPr lang="es-ES" dirty="0"/>
              <a:t> </a:t>
            </a:r>
            <a:r>
              <a:rPr lang="es-ES" dirty="0" err="1"/>
              <a:t>research</a:t>
            </a:r>
            <a:r>
              <a:rPr lang="es-ES" dirty="0"/>
              <a:t>. </a:t>
            </a:r>
            <a:r>
              <a:rPr lang="es-ES" i="1" dirty="0" err="1"/>
              <a:t>Academy</a:t>
            </a:r>
            <a:r>
              <a:rPr lang="es-ES" i="1" dirty="0"/>
              <a:t> of Management </a:t>
            </a:r>
            <a:r>
              <a:rPr lang="es-ES" i="1" dirty="0" err="1"/>
              <a:t>Annals</a:t>
            </a:r>
            <a:r>
              <a:rPr lang="es-ES" dirty="0"/>
              <a:t>, </a:t>
            </a:r>
            <a:r>
              <a:rPr lang="es-ES" i="1" dirty="0"/>
              <a:t>11</a:t>
            </a:r>
            <a:r>
              <a:rPr lang="es-ES" dirty="0"/>
              <a:t>(1), 73-104.</a:t>
            </a:r>
          </a:p>
          <a:p>
            <a:pPr marL="0" indent="0">
              <a:buNone/>
            </a:pPr>
            <a:endParaRPr lang="es-ES" dirty="0"/>
          </a:p>
          <a:p>
            <a:pPr marL="0" indent="0">
              <a:buNone/>
            </a:pPr>
            <a:r>
              <a:rPr lang="es-ES" dirty="0" err="1"/>
              <a:t>Goyanes</a:t>
            </a:r>
            <a:r>
              <a:rPr lang="es-ES" dirty="0"/>
              <a:t>, M. (2013). Estrategias y modelos de negocio: Aclaración de conceptos y terminología de la prensa en Internet. </a:t>
            </a:r>
            <a:r>
              <a:rPr lang="es-ES" i="1" dirty="0"/>
              <a:t>Estudios sobre el mensaje periodístico</a:t>
            </a:r>
            <a:r>
              <a:rPr lang="es-ES" dirty="0"/>
              <a:t>, </a:t>
            </a:r>
            <a:r>
              <a:rPr lang="es-ES" i="1" dirty="0"/>
              <a:t>19</a:t>
            </a:r>
            <a:r>
              <a:rPr lang="es-ES" dirty="0"/>
              <a:t>(1), 419-431.</a:t>
            </a:r>
          </a:p>
          <a:p>
            <a:pPr marL="0" indent="0">
              <a:buNone/>
            </a:pPr>
            <a:endParaRPr lang="es-ES" dirty="0"/>
          </a:p>
          <a:p>
            <a:pPr marL="0" indent="0">
              <a:buNone/>
            </a:pPr>
            <a:r>
              <a:rPr lang="es-ES" dirty="0" err="1"/>
              <a:t>Wirtz</a:t>
            </a:r>
            <a:r>
              <a:rPr lang="es-ES" dirty="0"/>
              <a:t>, B. (2022). </a:t>
            </a:r>
            <a:r>
              <a:rPr lang="es-ES" i="1" dirty="0"/>
              <a:t>Media </a:t>
            </a:r>
            <a:r>
              <a:rPr lang="es-ES" i="1" dirty="0" err="1"/>
              <a:t>management</a:t>
            </a:r>
            <a:r>
              <a:rPr lang="es-ES" i="1" dirty="0"/>
              <a:t>: </a:t>
            </a:r>
            <a:r>
              <a:rPr lang="es-ES" i="1" dirty="0" err="1"/>
              <a:t>Strategy</a:t>
            </a:r>
            <a:r>
              <a:rPr lang="es-ES" i="1" dirty="0"/>
              <a:t>, </a:t>
            </a:r>
            <a:r>
              <a:rPr lang="es-ES" i="1" dirty="0" err="1"/>
              <a:t>business</a:t>
            </a:r>
            <a:r>
              <a:rPr lang="es-ES" i="1" dirty="0"/>
              <a:t> </a:t>
            </a:r>
            <a:r>
              <a:rPr lang="es-ES" i="1" dirty="0" err="1"/>
              <a:t>models</a:t>
            </a:r>
            <a:r>
              <a:rPr lang="es-ES" i="1" dirty="0"/>
              <a:t> and case </a:t>
            </a:r>
            <a:r>
              <a:rPr lang="es-ES" i="1" dirty="0" err="1"/>
              <a:t>studies</a:t>
            </a:r>
            <a:r>
              <a:rPr lang="es-ES" dirty="0"/>
              <a:t>. Suiza: </a:t>
            </a:r>
            <a:r>
              <a:rPr lang="es-ES" dirty="0" err="1"/>
              <a:t>Spinger</a:t>
            </a:r>
            <a:r>
              <a:rPr lang="es-ES" dirty="0"/>
              <a:t> </a:t>
            </a:r>
            <a:r>
              <a:rPr lang="es-ES" dirty="0" err="1"/>
              <a:t>Nature</a:t>
            </a:r>
            <a:r>
              <a:rPr lang="es-ES" dirty="0"/>
              <a:t>.</a:t>
            </a:r>
          </a:p>
          <a:p>
            <a:pPr marL="0" indent="0">
              <a:buNone/>
            </a:pPr>
            <a:endParaRPr lang="es-E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546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4"/>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Google Shape;95;g132308909ac_0_5"/>
          <p:cNvSpPr txBox="1">
            <a:spLocks noGrp="1"/>
          </p:cNvSpPr>
          <p:nvPr>
            <p:ph type="title"/>
          </p:nvPr>
        </p:nvSpPr>
        <p:spPr>
          <a:xfrm>
            <a:off x="1333502" y="609600"/>
            <a:ext cx="8596668" cy="1320800"/>
          </a:xfrm>
          <a:prstGeom prst="rect">
            <a:avLst/>
          </a:prstGeom>
        </p:spPr>
        <p:txBody>
          <a:bodyPr spcFirstLastPara="1" lIns="91425" tIns="45700" rIns="91425" bIns="45700" anchorCtr="0">
            <a:normAutofit/>
          </a:bodyPr>
          <a:lstStyle/>
          <a:p>
            <a:pPr marL="0" lvl="0" indent="0" rtl="0">
              <a:spcBef>
                <a:spcPts val="0"/>
              </a:spcBef>
              <a:spcAft>
                <a:spcPts val="0"/>
              </a:spcAft>
              <a:buNone/>
            </a:pPr>
            <a:r>
              <a:rPr lang="es-ES" dirty="0"/>
              <a:t>Modelos de negocio</a:t>
            </a:r>
            <a:endParaRPr lang="es-ES"/>
          </a:p>
        </p:txBody>
      </p:sp>
      <p:sp>
        <p:nvSpPr>
          <p:cNvPr id="103" name="Isosceles Triangle 10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Google Shape;96;g132308909ac_0_5"/>
          <p:cNvSpPr txBox="1">
            <a:spLocks noGrp="1"/>
          </p:cNvSpPr>
          <p:nvPr>
            <p:ph idx="1"/>
          </p:nvPr>
        </p:nvSpPr>
        <p:spPr>
          <a:xfrm>
            <a:off x="1333502" y="2160589"/>
            <a:ext cx="8596668" cy="3880773"/>
          </a:xfrm>
          <a:prstGeom prst="rect">
            <a:avLst/>
          </a:prstGeom>
        </p:spPr>
        <p:txBody>
          <a:bodyPr spcFirstLastPara="1" lIns="91425" tIns="45700" rIns="91425" bIns="45700" anchorCtr="0">
            <a:normAutofit/>
          </a:bodyPr>
          <a:lstStyle/>
          <a:p>
            <a:pPr marL="0" lvl="0" indent="0" rtl="0">
              <a:spcBef>
                <a:spcPts val="1000"/>
              </a:spcBef>
              <a:spcAft>
                <a:spcPts val="0"/>
              </a:spcAft>
              <a:buNone/>
            </a:pPr>
            <a:r>
              <a:rPr lang="es-ES"/>
              <a:t>10.1. Evolución del modelo de negocio</a:t>
            </a:r>
          </a:p>
          <a:p>
            <a:pPr marL="0" lvl="0" indent="0" rtl="0">
              <a:spcBef>
                <a:spcPts val="1000"/>
              </a:spcBef>
              <a:spcAft>
                <a:spcPts val="0"/>
              </a:spcAft>
              <a:buNone/>
            </a:pPr>
            <a:r>
              <a:rPr lang="es-ES"/>
              <a:t>10.2. Modelos de negocio en el entorno digital</a:t>
            </a:r>
          </a:p>
          <a:p>
            <a:pPr marL="0" lvl="0" indent="0" rtl="0">
              <a:spcBef>
                <a:spcPts val="1000"/>
              </a:spcBef>
              <a:spcAft>
                <a:spcPts val="0"/>
              </a:spcAft>
              <a:buNone/>
            </a:pPr>
            <a:endParaRPr lang="es-ES"/>
          </a:p>
          <a:p>
            <a:pPr marL="0" lvl="0" indent="0" rtl="0">
              <a:spcBef>
                <a:spcPts val="1000"/>
              </a:spcBef>
              <a:spcAft>
                <a:spcPts val="0"/>
              </a:spcAft>
              <a:buNone/>
            </a:pPr>
            <a:endParaRPr lang="es-ES"/>
          </a:p>
        </p:txBody>
      </p:sp>
      <p:sp>
        <p:nvSpPr>
          <p:cNvPr id="105" name="Isosceles Triangle 10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286933" y="609600"/>
            <a:ext cx="10197494" cy="1099457"/>
          </a:xfrm>
        </p:spPr>
        <p:txBody>
          <a:bodyPr>
            <a:normAutofit/>
          </a:bodyPr>
          <a:lstStyle/>
          <a:p>
            <a:r>
              <a:rPr lang="es-ES" dirty="0"/>
              <a:t>10.1 Evolución del modelo de negocio </a:t>
            </a:r>
          </a:p>
        </p:txBody>
      </p:sp>
      <p:sp>
        <p:nvSpPr>
          <p:cNvPr id="30" name="Isosceles Triangle 2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3" name="Marcador de texto 2">
            <a:extLst>
              <a:ext uri="{FF2B5EF4-FFF2-40B4-BE49-F238E27FC236}">
                <a16:creationId xmlns:a16="http://schemas.microsoft.com/office/drawing/2014/main" id="{BC99E6F0-AC0A-D531-A3CC-B10D39355F28}"/>
              </a:ext>
            </a:extLst>
          </p:cNvPr>
          <p:cNvGraphicFramePr>
            <a:graphicFrameLocks noGrp="1"/>
          </p:cNvGraphicFramePr>
          <p:nvPr>
            <p:ph idx="1"/>
            <p:extLst>
              <p:ext uri="{D42A27DB-BD31-4B8C-83A1-F6EECF244321}">
                <p14:modId xmlns:p14="http://schemas.microsoft.com/office/powerpoint/2010/main" val="365206017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55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043950" y="1179151"/>
            <a:ext cx="3300646" cy="4463889"/>
          </a:xfrm>
        </p:spPr>
        <p:txBody>
          <a:bodyPr anchor="ctr">
            <a:normAutofit/>
          </a:bodyPr>
          <a:lstStyle/>
          <a:p>
            <a:r>
              <a:rPr lang="es-ES" dirty="0"/>
              <a:t>Definición de Modelo de Negocio</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a:xfrm>
            <a:off x="4978918" y="1109145"/>
            <a:ext cx="6341016" cy="4603900"/>
          </a:xfrm>
        </p:spPr>
        <p:txBody>
          <a:bodyPr anchor="ctr">
            <a:normAutofit/>
          </a:bodyPr>
          <a:lstStyle/>
          <a:p>
            <a:pPr marL="114300" indent="0">
              <a:buNone/>
            </a:pPr>
            <a:r>
              <a:rPr lang="es-ES_tradnl" dirty="0">
                <a:sym typeface="Arial"/>
              </a:rPr>
              <a:t>Funciones del Modelo de Negocio</a:t>
            </a:r>
          </a:p>
          <a:p>
            <a:pPr indent="-457200">
              <a:buClr>
                <a:srgbClr val="000000"/>
              </a:buClr>
              <a:buSzPts val="2500"/>
            </a:pPr>
            <a:endParaRPr lang="es-ES_tradnl" dirty="0">
              <a:latin typeface="Arial"/>
              <a:ea typeface="Arial"/>
              <a:cs typeface="Arial"/>
              <a:sym typeface="Arial"/>
            </a:endParaRPr>
          </a:p>
          <a:p>
            <a:pPr indent="-457200">
              <a:buClr>
                <a:srgbClr val="000000"/>
              </a:buClr>
              <a:buSzPts val="2500"/>
            </a:pPr>
            <a:r>
              <a:rPr lang="es-ES_tradnl" dirty="0">
                <a:latin typeface="Arial"/>
                <a:ea typeface="Arial"/>
                <a:cs typeface="Arial"/>
                <a:sym typeface="Arial"/>
              </a:rPr>
              <a:t>Comprender mejor la mecánica clave de un negocio existente</a:t>
            </a:r>
            <a:endParaRPr lang="es-ES_tradnl" dirty="0">
              <a:latin typeface="Arial"/>
              <a:cs typeface="Arial"/>
              <a:sym typeface="Arial"/>
            </a:endParaRPr>
          </a:p>
          <a:p>
            <a:pPr indent="-457200">
              <a:buClr>
                <a:srgbClr val="000000"/>
              </a:buClr>
              <a:buSzPts val="2500"/>
            </a:pPr>
            <a:r>
              <a:rPr lang="es-ES_tradnl" dirty="0">
                <a:latin typeface="Arial"/>
                <a:ea typeface="Arial"/>
                <a:cs typeface="Arial"/>
                <a:sym typeface="Arial"/>
              </a:rPr>
              <a:t>Actuar como base para mejorar la estructura y las operaciones comerciales actuales</a:t>
            </a:r>
            <a:endParaRPr lang="es-ES_tradnl" dirty="0">
              <a:latin typeface="Arial"/>
              <a:cs typeface="Arial"/>
              <a:sym typeface="Arial"/>
            </a:endParaRPr>
          </a:p>
          <a:p>
            <a:pPr indent="-457200">
              <a:buClr>
                <a:srgbClr val="000000"/>
              </a:buClr>
              <a:buSzPts val="2500"/>
            </a:pPr>
            <a:r>
              <a:rPr lang="es-ES_tradnl" dirty="0">
                <a:latin typeface="Arial"/>
                <a:ea typeface="Arial"/>
                <a:cs typeface="Arial"/>
                <a:sym typeface="Arial"/>
              </a:rPr>
              <a:t>Mostrar la estructura de un negocio innovador.</a:t>
            </a:r>
            <a:endParaRPr lang="es-ES_tradnl" dirty="0">
              <a:latin typeface="Arial"/>
              <a:cs typeface="Arial"/>
              <a:sym typeface="Arial"/>
            </a:endParaRPr>
          </a:p>
          <a:p>
            <a:pPr indent="-457200">
              <a:buClr>
                <a:srgbClr val="000000"/>
              </a:buClr>
              <a:buSzPts val="2500"/>
            </a:pPr>
            <a:r>
              <a:rPr lang="es-ES_tradnl" dirty="0">
                <a:latin typeface="Arial"/>
                <a:ea typeface="Arial"/>
                <a:cs typeface="Arial"/>
                <a:sym typeface="Arial"/>
              </a:rPr>
              <a:t>Experimentar con un nuevo concepto de negocio o copiar o estudiar un concepto utilizado por una empresa competitiva </a:t>
            </a:r>
            <a:endParaRPr lang="es-ES_tradnl" dirty="0">
              <a:latin typeface="Arial"/>
              <a:cs typeface="Arial"/>
              <a:sym typeface="Arial"/>
            </a:endParaRPr>
          </a:p>
          <a:p>
            <a:pPr indent="-457200">
              <a:buClr>
                <a:srgbClr val="000000"/>
              </a:buClr>
              <a:buSzPts val="2500"/>
            </a:pPr>
            <a:r>
              <a:rPr lang="es-ES_tradnl" dirty="0">
                <a:latin typeface="Arial"/>
                <a:ea typeface="Arial"/>
                <a:cs typeface="Arial"/>
                <a:sym typeface="Arial"/>
              </a:rPr>
              <a:t>Identificar oportunidades de externalización</a:t>
            </a:r>
            <a:endParaRPr lang="en-US" dirty="0">
              <a:sym typeface="Arial"/>
            </a:endParaRPr>
          </a:p>
          <a:p>
            <a:endParaRPr lang="en-US" dirty="0">
              <a:sym typeface="Arial"/>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2903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333502" y="609600"/>
            <a:ext cx="8596668" cy="1320800"/>
          </a:xfrm>
        </p:spPr>
        <p:txBody>
          <a:bodyPr>
            <a:normAutofit/>
          </a:bodyPr>
          <a:lstStyle/>
          <a:p>
            <a:r>
              <a:rPr lang="es-ES" dirty="0"/>
              <a:t>Factores para el éxito de los modelos de negocio digitales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a:xfrm>
            <a:off x="1333502" y="2160589"/>
            <a:ext cx="8596668" cy="3880773"/>
          </a:xfrm>
        </p:spPr>
        <p:txBody>
          <a:bodyPr>
            <a:normAutofit/>
          </a:bodyPr>
          <a:lstStyle/>
          <a:p>
            <a:pPr marL="114300" indent="0">
              <a:buNone/>
            </a:pPr>
            <a:r>
              <a:rPr lang="es-ES_tradnl" dirty="0">
                <a:sym typeface="Arial"/>
              </a:rPr>
              <a:t>Capacidad de innovación digital</a:t>
            </a:r>
          </a:p>
          <a:p>
            <a:pPr>
              <a:buClr>
                <a:srgbClr val="FFFFFF"/>
              </a:buClr>
              <a:buSzPts val="1400"/>
            </a:pPr>
            <a:r>
              <a:rPr lang="es-ES_tradnl" dirty="0"/>
              <a:t>Análisis de mercado / necesidades del cliente</a:t>
            </a:r>
          </a:p>
          <a:p>
            <a:pPr>
              <a:buClr>
                <a:srgbClr val="FFFFFF"/>
              </a:buClr>
              <a:buSzPts val="1400"/>
            </a:pPr>
            <a:r>
              <a:rPr lang="es-ES_tradnl" dirty="0"/>
              <a:t>Evaluación de riesgos y oportunidades de una innovación</a:t>
            </a:r>
          </a:p>
          <a:p>
            <a:pPr>
              <a:buClr>
                <a:srgbClr val="FFFFFF"/>
              </a:buClr>
              <a:buSzPts val="1400"/>
            </a:pPr>
            <a:r>
              <a:rPr lang="es-ES_tradnl" dirty="0"/>
              <a:t>Productos físicos vs. Digitales</a:t>
            </a:r>
          </a:p>
          <a:p>
            <a:pPr>
              <a:buClr>
                <a:srgbClr val="FFFFFF"/>
              </a:buClr>
              <a:buSzPts val="1400"/>
            </a:pPr>
            <a:endParaRPr lang="es-ES_tradnl" dirty="0">
              <a:latin typeface="Arial"/>
              <a:cs typeface="Arial"/>
              <a:sym typeface="Arial"/>
            </a:endParaRPr>
          </a:p>
          <a:p>
            <a:pPr marL="114300" indent="0">
              <a:buNone/>
            </a:pPr>
            <a:r>
              <a:rPr lang="es-ES_tradnl" dirty="0">
                <a:sym typeface="Arial"/>
              </a:rPr>
              <a:t>Flexibilidad estratégica y organizativa</a:t>
            </a:r>
          </a:p>
          <a:p>
            <a:pPr>
              <a:buClr>
                <a:srgbClr val="FFFFFF"/>
              </a:buClr>
              <a:buSzPts val="1400"/>
            </a:pPr>
            <a:r>
              <a:rPr lang="es-ES_tradnl" dirty="0"/>
              <a:t>Entorno dinámico de la economía de Internet</a:t>
            </a:r>
          </a:p>
          <a:p>
            <a:pPr>
              <a:buClr>
                <a:srgbClr val="FFFFFF"/>
              </a:buClr>
              <a:buSzPts val="1400"/>
            </a:pPr>
            <a:r>
              <a:rPr lang="es-ES_tradnl" dirty="0"/>
              <a:t>Centrándose en la relación con el cliente</a:t>
            </a:r>
          </a:p>
          <a:p>
            <a:pPr>
              <a:buClr>
                <a:srgbClr val="FFFFFF"/>
              </a:buClr>
              <a:buSzPts val="1400"/>
            </a:pPr>
            <a:r>
              <a:rPr lang="es-ES_tradnl" dirty="0"/>
              <a:t>Capacidad de adaptarse a la estructura del mercado a diferentes niveles de la empresa</a:t>
            </a:r>
            <a:endParaRPr lang="es-ES_tradnl" dirty="0">
              <a:latin typeface="Arial"/>
              <a:cs typeface="Arial"/>
              <a:sym typeface="Arial"/>
            </a:endParaRPr>
          </a:p>
          <a:p>
            <a:pPr marL="114300" indent="0">
              <a:buNone/>
            </a:pPr>
            <a:endParaRPr lang="en-US" dirty="0">
              <a:sym typeface="Arial"/>
            </a:endParaRPr>
          </a:p>
          <a:p>
            <a:pPr indent="-457200">
              <a:buClr>
                <a:srgbClr val="000000"/>
              </a:buClr>
              <a:buSzPts val="2500"/>
            </a:pPr>
            <a:endParaRPr lang="en-US" dirty="0">
              <a:latin typeface="Arial"/>
              <a:ea typeface="Arial"/>
              <a:cs typeface="Arial"/>
              <a:sym typeface="Arial"/>
            </a:endParaRPr>
          </a:p>
          <a:p>
            <a:endParaRPr lang="en-US" dirty="0">
              <a:sym typeface="Arial"/>
            </a:endParaRP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CuadroTexto 8">
            <a:extLst>
              <a:ext uri="{FF2B5EF4-FFF2-40B4-BE49-F238E27FC236}">
                <a16:creationId xmlns:a16="http://schemas.microsoft.com/office/drawing/2014/main" id="{51052E55-185D-284A-8DB2-2E0C72B4F1A4}"/>
              </a:ext>
            </a:extLst>
          </p:cNvPr>
          <p:cNvSpPr txBox="1"/>
          <p:nvPr/>
        </p:nvSpPr>
        <p:spPr>
          <a:xfrm>
            <a:off x="5864289" y="6248400"/>
            <a:ext cx="6103344"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145829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333502" y="609600"/>
            <a:ext cx="8596668" cy="1320800"/>
          </a:xfrm>
        </p:spPr>
        <p:txBody>
          <a:bodyPr>
            <a:normAutofit/>
          </a:bodyPr>
          <a:lstStyle/>
          <a:p>
            <a:r>
              <a:rPr lang="es-ES" dirty="0"/>
              <a:t>Factores para el éxito de los modelos de negocio digitales</a:t>
            </a:r>
          </a:p>
        </p:txBody>
      </p:sp>
      <p:sp>
        <p:nvSpPr>
          <p:cNvPr id="17"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a:xfrm>
            <a:off x="1333502" y="2160589"/>
            <a:ext cx="8596668" cy="3880773"/>
          </a:xfrm>
        </p:spPr>
        <p:txBody>
          <a:bodyPr>
            <a:normAutofit/>
          </a:bodyPr>
          <a:lstStyle/>
          <a:p>
            <a:pPr marL="114300" indent="0">
              <a:buNone/>
            </a:pPr>
            <a:r>
              <a:rPr lang="es-ES_tradnl">
                <a:sym typeface="Arial"/>
              </a:rPr>
              <a:t>Capacidad de integración y redes</a:t>
            </a:r>
          </a:p>
          <a:p>
            <a:pPr>
              <a:buClr>
                <a:srgbClr val="FFFFFF"/>
              </a:buClr>
              <a:buSzPts val="1400"/>
            </a:pPr>
            <a:r>
              <a:rPr lang="es-ES_tradnl"/>
              <a:t>Procesamiento de información</a:t>
            </a:r>
          </a:p>
          <a:p>
            <a:pPr>
              <a:buClr>
                <a:srgbClr val="FFFFFF"/>
              </a:buClr>
              <a:buSzPts val="1400"/>
            </a:pPr>
            <a:endParaRPr lang="es-ES_tradnl">
              <a:latin typeface="Arial"/>
              <a:cs typeface="Arial"/>
              <a:sym typeface="Arial"/>
            </a:endParaRPr>
          </a:p>
          <a:p>
            <a:pPr marL="114300" indent="0">
              <a:buNone/>
            </a:pPr>
            <a:r>
              <a:rPr lang="es-ES_tradnl">
                <a:sym typeface="Arial"/>
              </a:rPr>
              <a:t>Facilidad de uso</a:t>
            </a:r>
          </a:p>
          <a:p>
            <a:pPr>
              <a:buClr>
                <a:srgbClr val="FFFFFF"/>
              </a:buClr>
              <a:buSzPts val="1400"/>
            </a:pPr>
            <a:r>
              <a:rPr lang="es-ES_tradnl"/>
              <a:t>Eficiencia y acceso a interfaces comerciales</a:t>
            </a:r>
          </a:p>
          <a:p>
            <a:pPr>
              <a:buClr>
                <a:srgbClr val="FFFFFF"/>
              </a:buClr>
              <a:buSzPts val="1400"/>
            </a:pPr>
            <a:r>
              <a:rPr lang="es-ES_tradnl"/>
              <a:t>Centrarse en las necesidades del cliente / usuario</a:t>
            </a:r>
            <a:endParaRPr lang="es-ES_tradnl">
              <a:latin typeface="Arial"/>
              <a:cs typeface="Arial"/>
              <a:sym typeface="Arial"/>
            </a:endParaRPr>
          </a:p>
          <a:p>
            <a:pPr marL="114300" indent="0">
              <a:buNone/>
            </a:pPr>
            <a:endParaRPr lang="en-US" dirty="0">
              <a:sym typeface="Arial"/>
            </a:endParaRPr>
          </a:p>
          <a:p>
            <a:pPr indent="-457200">
              <a:buClr>
                <a:srgbClr val="000000"/>
              </a:buClr>
              <a:buSzPts val="2500"/>
            </a:pPr>
            <a:endParaRPr lang="en-US">
              <a:latin typeface="Arial"/>
              <a:ea typeface="Arial"/>
              <a:cs typeface="Arial"/>
              <a:sym typeface="Arial"/>
            </a:endParaRPr>
          </a:p>
          <a:p>
            <a:endParaRPr lang="en-US" dirty="0">
              <a:sym typeface="Arial"/>
            </a:endParaRPr>
          </a:p>
        </p:txBody>
      </p:sp>
      <p:sp>
        <p:nvSpPr>
          <p:cNvPr id="18"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4240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p:txBody>
          <a:bodyPr>
            <a:normAutofit/>
          </a:bodyPr>
          <a:lstStyle/>
          <a:p>
            <a:r>
              <a:rPr lang="es-ES" dirty="0"/>
              <a:t>Nueve bloques del Modelo </a:t>
            </a:r>
            <a:r>
              <a:rPr lang="es-ES" dirty="0" err="1"/>
              <a:t>Canvas</a:t>
            </a:r>
            <a:r>
              <a:rPr lang="es-ES" dirty="0"/>
              <a:t> de </a:t>
            </a:r>
            <a:r>
              <a:rPr lang="es-ES" dirty="0" err="1"/>
              <a:t>Osterwalder</a:t>
            </a:r>
            <a:endParaRPr lang="es-ES" dirty="0"/>
          </a:p>
        </p:txBody>
      </p: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p:txBody>
          <a:bodyPr>
            <a:normAutofit/>
          </a:bodyPr>
          <a:lstStyle/>
          <a:p>
            <a:pPr marL="114300" indent="0">
              <a:buNone/>
            </a:pPr>
            <a:endParaRPr lang="en-US" dirty="0">
              <a:sym typeface="Arial"/>
            </a:endParaRPr>
          </a:p>
          <a:p>
            <a:pPr indent="-457200">
              <a:buClr>
                <a:srgbClr val="000000"/>
              </a:buClr>
              <a:buSzPts val="2500"/>
            </a:pPr>
            <a:endParaRPr lang="en-US" sz="2500" dirty="0">
              <a:solidFill>
                <a:srgbClr val="000000"/>
              </a:solidFill>
              <a:latin typeface="Arial"/>
              <a:ea typeface="Arial"/>
              <a:cs typeface="Arial"/>
              <a:sym typeface="Arial"/>
            </a:endParaRPr>
          </a:p>
          <a:p>
            <a:endParaRPr lang="en-US" dirty="0">
              <a:sym typeface="Arial"/>
            </a:endParaRPr>
          </a:p>
        </p:txBody>
      </p:sp>
      <p:pic>
        <p:nvPicPr>
          <p:cNvPr id="4" name="Google Shape;2146;p145">
            <a:extLst>
              <a:ext uri="{FF2B5EF4-FFF2-40B4-BE49-F238E27FC236}">
                <a16:creationId xmlns:a16="http://schemas.microsoft.com/office/drawing/2014/main" id="{D4436A46-586B-3F43-9F20-FC1DCAC05818}"/>
              </a:ext>
            </a:extLst>
          </p:cNvPr>
          <p:cNvPicPr preferRelativeResize="0"/>
          <p:nvPr/>
        </p:nvPicPr>
        <p:blipFill rotWithShape="1">
          <a:blip r:embed="rId2">
            <a:alphaModFix/>
          </a:blip>
          <a:srcRect/>
          <a:stretch/>
        </p:blipFill>
        <p:spPr>
          <a:xfrm>
            <a:off x="574431" y="1834907"/>
            <a:ext cx="10310446" cy="4113211"/>
          </a:xfrm>
          <a:prstGeom prst="rect">
            <a:avLst/>
          </a:prstGeom>
          <a:noFill/>
          <a:ln>
            <a:noFill/>
          </a:ln>
        </p:spPr>
      </p:pic>
    </p:spTree>
    <p:extLst>
      <p:ext uri="{BB962C8B-B14F-4D97-AF65-F5344CB8AC3E}">
        <p14:creationId xmlns:p14="http://schemas.microsoft.com/office/powerpoint/2010/main" val="143116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677334" y="609600"/>
            <a:ext cx="8596668" cy="1320800"/>
          </a:xfrm>
        </p:spPr>
        <p:txBody>
          <a:bodyPr anchor="t">
            <a:normAutofit/>
          </a:bodyPr>
          <a:lstStyle/>
          <a:p>
            <a:r>
              <a:rPr lang="es-ES"/>
              <a:t>Nueve bloques del Modelo Canvas de Osterwalder</a:t>
            </a:r>
            <a:endParaRPr lang="es-ES" dirty="0"/>
          </a:p>
        </p:txBody>
      </p: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a:xfrm>
            <a:off x="6336287" y="2160589"/>
            <a:ext cx="2934714" cy="3880773"/>
          </a:xfrm>
        </p:spPr>
        <p:txBody>
          <a:bodyPr>
            <a:normAutofit/>
          </a:bodyPr>
          <a:lstStyle/>
          <a:p>
            <a:pPr marL="114300" indent="0">
              <a:buNone/>
            </a:pPr>
            <a:endParaRPr lang="en-US">
              <a:sym typeface="Arial"/>
            </a:endParaRPr>
          </a:p>
          <a:p>
            <a:pPr indent="-457200">
              <a:buClr>
                <a:srgbClr val="000000"/>
              </a:buClr>
              <a:buSzPts val="2500"/>
            </a:pPr>
            <a:endParaRPr lang="en-US">
              <a:latin typeface="Arial"/>
              <a:ea typeface="Arial"/>
              <a:cs typeface="Arial"/>
              <a:sym typeface="Arial"/>
            </a:endParaRPr>
          </a:p>
          <a:p>
            <a:endParaRPr lang="en-US" dirty="0">
              <a:sym typeface="Arial"/>
            </a:endParaRPr>
          </a:p>
        </p:txBody>
      </p:sp>
      <p:pic>
        <p:nvPicPr>
          <p:cNvPr id="5" name="Google Shape;2156;p146">
            <a:extLst>
              <a:ext uri="{FF2B5EF4-FFF2-40B4-BE49-F238E27FC236}">
                <a16:creationId xmlns:a16="http://schemas.microsoft.com/office/drawing/2014/main" id="{510793D4-1CA2-684E-8B54-578D821CBBE8}"/>
              </a:ext>
            </a:extLst>
          </p:cNvPr>
          <p:cNvPicPr preferRelativeResize="0"/>
          <p:nvPr/>
        </p:nvPicPr>
        <p:blipFill rotWithShape="1">
          <a:blip r:embed="rId2"/>
          <a:srcRect r="10244" b="-3"/>
          <a:stretch/>
        </p:blipFill>
        <p:spPr>
          <a:xfrm>
            <a:off x="677334" y="2159331"/>
            <a:ext cx="5423429" cy="3882362"/>
          </a:xfrm>
          <a:prstGeom prst="rect">
            <a:avLst/>
          </a:prstGeom>
          <a:noFill/>
        </p:spPr>
      </p:pic>
    </p:spTree>
    <p:extLst>
      <p:ext uri="{BB962C8B-B14F-4D97-AF65-F5344CB8AC3E}">
        <p14:creationId xmlns:p14="http://schemas.microsoft.com/office/powerpoint/2010/main" val="10369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98AF1F-F5E9-4A41-BCFB-BD69903EAF55}"/>
              </a:ext>
            </a:extLst>
          </p:cNvPr>
          <p:cNvSpPr>
            <a:spLocks noGrp="1"/>
          </p:cNvSpPr>
          <p:nvPr>
            <p:ph type="title"/>
          </p:nvPr>
        </p:nvSpPr>
        <p:spPr>
          <a:xfrm>
            <a:off x="1286933" y="609600"/>
            <a:ext cx="10197494" cy="1099457"/>
          </a:xfrm>
        </p:spPr>
        <p:txBody>
          <a:bodyPr>
            <a:normAutofit/>
          </a:bodyPr>
          <a:lstStyle/>
          <a:p>
            <a:pPr>
              <a:lnSpc>
                <a:spcPct val="90000"/>
              </a:lnSpc>
            </a:pPr>
            <a:r>
              <a:rPr lang="es-ES" dirty="0"/>
              <a:t>Nueve bloques del Modelo </a:t>
            </a:r>
            <a:r>
              <a:rPr lang="es-ES" dirty="0" err="1"/>
              <a:t>Canvas</a:t>
            </a:r>
            <a:r>
              <a:rPr lang="es-ES" dirty="0"/>
              <a:t> de </a:t>
            </a:r>
            <a:r>
              <a:rPr lang="es-ES" dirty="0" err="1"/>
              <a:t>Osterwalder</a:t>
            </a:r>
            <a:endParaRPr lang="es-E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2C8C3ED4-1886-B020-DE00-F335DFE47D40}"/>
              </a:ext>
            </a:extLst>
          </p:cNvPr>
          <p:cNvGraphicFramePr>
            <a:graphicFrameLocks noGrp="1"/>
          </p:cNvGraphicFramePr>
          <p:nvPr>
            <p:ph idx="1"/>
            <p:extLst>
              <p:ext uri="{D42A27DB-BD31-4B8C-83A1-F6EECF244321}">
                <p14:modId xmlns:p14="http://schemas.microsoft.com/office/powerpoint/2010/main" val="327677202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271378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{A2FE9680-CBB8-B84D-B137-EC674F41C349}tf10001060</Template>
  <TotalTime>310</TotalTime>
  <Words>1253</Words>
  <Application>Microsoft Macintosh PowerPoint</Application>
  <PresentationFormat>Panorámica</PresentationFormat>
  <Paragraphs>133</Paragraphs>
  <Slides>18</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Trebuchet MS</vt:lpstr>
      <vt:lpstr>Wingdings 3</vt:lpstr>
      <vt:lpstr>Faceta</vt:lpstr>
      <vt:lpstr>Presentación de PowerPoint</vt:lpstr>
      <vt:lpstr>Modelos de negocio</vt:lpstr>
      <vt:lpstr>10.1 Evolución del modelo de negocio </vt:lpstr>
      <vt:lpstr>Definición de Modelo de Negocio</vt:lpstr>
      <vt:lpstr>Factores para el éxito de los modelos de negocio digitales</vt:lpstr>
      <vt:lpstr>Factores para el éxito de los modelos de negocio digitales</vt:lpstr>
      <vt:lpstr>Nueve bloques del Modelo Canvas de Osterwalder</vt:lpstr>
      <vt:lpstr>Nueve bloques del Modelo Canvas de Osterwalder</vt:lpstr>
      <vt:lpstr>Nueve bloques del Modelo Canvas de Osterwalder</vt:lpstr>
      <vt:lpstr>Nueve bloques del Modelo Canvas de Osterwalder</vt:lpstr>
      <vt:lpstr>Tipologías de los modelos de negocio</vt:lpstr>
      <vt:lpstr>Tipologías de los modelos de negocio</vt:lpstr>
      <vt:lpstr>Tipologías de los modelos de negocio</vt:lpstr>
      <vt:lpstr>10.2. Modelos de negocio en el entorno digital</vt:lpstr>
      <vt:lpstr>Aproximaciones sobre la innovación en los modelos de negocio</vt:lpstr>
      <vt:lpstr>Aproximaciones sobre la innovación en los modelos de negocio</vt:lpstr>
      <vt:lpstr>Definición de la innovación en el modelo de negocio</vt:lpstr>
      <vt:lpstr>Lecturas recomendadas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Begoña Ibarra Alonso</dc:creator>
  <cp:lastModifiedBy>Manuel Goyanes Martínez</cp:lastModifiedBy>
  <cp:revision>19</cp:revision>
  <dcterms:created xsi:type="dcterms:W3CDTF">2021-01-29T10:09:54Z</dcterms:created>
  <dcterms:modified xsi:type="dcterms:W3CDTF">2022-09-15T07:28:56Z</dcterms:modified>
</cp:coreProperties>
</file>