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49" r:id="rId1"/>
  </p:sldMasterIdLst>
  <p:notesMasterIdLst>
    <p:notesMasterId r:id="rId48"/>
  </p:notesMasterIdLst>
  <p:sldIdLst>
    <p:sldId id="256" r:id="rId2"/>
    <p:sldId id="257" r:id="rId3"/>
    <p:sldId id="258" r:id="rId4"/>
    <p:sldId id="272" r:id="rId5"/>
    <p:sldId id="273" r:id="rId6"/>
    <p:sldId id="274" r:id="rId7"/>
    <p:sldId id="316" r:id="rId8"/>
    <p:sldId id="278" r:id="rId9"/>
    <p:sldId id="279" r:id="rId10"/>
    <p:sldId id="280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0" roundtripDataSignature="AMtx7miM+mdyOiMayoEeYjxoNWVmI03A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94"/>
  </p:normalViewPr>
  <p:slideViewPr>
    <p:cSldViewPr snapToGrid="0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C9935-68EA-44FB-BFCE-3FA96BE477E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9391DB-29DA-4F23-982F-69FD407CBEB9}">
      <dgm:prSet/>
      <dgm:spPr/>
      <dgm:t>
        <a:bodyPr/>
        <a:lstStyle/>
        <a:p>
          <a:r>
            <a:rPr lang="es-ES_tradnl"/>
            <a:t>Una rama específica de manufactura y comercio.  </a:t>
          </a:r>
          <a:endParaRPr lang="en-US"/>
        </a:p>
      </dgm:t>
    </dgm:pt>
    <dgm:pt modelId="{033AFD49-277E-4C7F-A010-BFF60BF21647}" type="parTrans" cxnId="{96625353-30C8-4AAB-B352-6038B64BA3AB}">
      <dgm:prSet/>
      <dgm:spPr/>
      <dgm:t>
        <a:bodyPr/>
        <a:lstStyle/>
        <a:p>
          <a:endParaRPr lang="en-US"/>
        </a:p>
      </dgm:t>
    </dgm:pt>
    <dgm:pt modelId="{1E7036D9-5243-4A76-BD92-D279D4C8D15A}" type="sibTrans" cxnId="{96625353-30C8-4AAB-B352-6038B64BA3AB}">
      <dgm:prSet/>
      <dgm:spPr/>
      <dgm:t>
        <a:bodyPr/>
        <a:lstStyle/>
        <a:p>
          <a:endParaRPr lang="en-US"/>
        </a:p>
      </dgm:t>
    </dgm:pt>
    <dgm:pt modelId="{C3872EB3-86E5-45F7-81F6-431C42591FBE}">
      <dgm:prSet/>
      <dgm:spPr/>
      <dgm:t>
        <a:bodyPr/>
        <a:lstStyle/>
        <a:p>
          <a:r>
            <a:rPr lang="es-ES_tradnl"/>
            <a:t>Un grupo de empresas que:</a:t>
          </a:r>
          <a:endParaRPr lang="en-US"/>
        </a:p>
      </dgm:t>
    </dgm:pt>
    <dgm:pt modelId="{62A54DED-F0E4-43A7-8BD6-DBA656A4804B}" type="parTrans" cxnId="{77B974D4-B5DC-4E96-86F4-9F8C20326789}">
      <dgm:prSet/>
      <dgm:spPr/>
      <dgm:t>
        <a:bodyPr/>
        <a:lstStyle/>
        <a:p>
          <a:endParaRPr lang="en-US"/>
        </a:p>
      </dgm:t>
    </dgm:pt>
    <dgm:pt modelId="{4FEF8BF9-86A4-4229-BED4-13105EFE86BC}" type="sibTrans" cxnId="{77B974D4-B5DC-4E96-86F4-9F8C20326789}">
      <dgm:prSet/>
      <dgm:spPr/>
      <dgm:t>
        <a:bodyPr/>
        <a:lstStyle/>
        <a:p>
          <a:endParaRPr lang="en-US"/>
        </a:p>
      </dgm:t>
    </dgm:pt>
    <dgm:pt modelId="{47595DCD-E0F9-481B-BDC3-26B0C45CEC85}">
      <dgm:prSet/>
      <dgm:spPr/>
      <dgm:t>
        <a:bodyPr/>
        <a:lstStyle/>
        <a:p>
          <a:r>
            <a:rPr lang="es-ES_tradnl"/>
            <a:t>Están relacionadas con respecto a su actividad de negocio primaria</a:t>
          </a:r>
          <a:endParaRPr lang="en-US"/>
        </a:p>
      </dgm:t>
    </dgm:pt>
    <dgm:pt modelId="{AE1ACC55-2E5B-4FFB-8165-0F6B3159A139}" type="parTrans" cxnId="{9334FD8D-D9AA-47E7-9838-AA75E73380F9}">
      <dgm:prSet/>
      <dgm:spPr/>
      <dgm:t>
        <a:bodyPr/>
        <a:lstStyle/>
        <a:p>
          <a:endParaRPr lang="en-US"/>
        </a:p>
      </dgm:t>
    </dgm:pt>
    <dgm:pt modelId="{09377B37-C4F5-4C72-82CE-CFE509D25F65}" type="sibTrans" cxnId="{9334FD8D-D9AA-47E7-9838-AA75E73380F9}">
      <dgm:prSet/>
      <dgm:spPr/>
      <dgm:t>
        <a:bodyPr/>
        <a:lstStyle/>
        <a:p>
          <a:endParaRPr lang="en-US"/>
        </a:p>
      </dgm:t>
    </dgm:pt>
    <dgm:pt modelId="{B79FBA9A-50AE-4B1C-BE62-69C5E3D831C9}">
      <dgm:prSet/>
      <dgm:spPr/>
      <dgm:t>
        <a:bodyPr/>
        <a:lstStyle/>
        <a:p>
          <a:r>
            <a:rPr lang="es-ES_tradnl"/>
            <a:t>Producen productos que representan substitutos cercanos entre sí</a:t>
          </a:r>
          <a:endParaRPr lang="en-US"/>
        </a:p>
      </dgm:t>
    </dgm:pt>
    <dgm:pt modelId="{A4B52B1E-0521-4A5E-8519-9C2BF1131C0F}" type="parTrans" cxnId="{23391236-86C1-46DF-9024-80633958DFD4}">
      <dgm:prSet/>
      <dgm:spPr/>
      <dgm:t>
        <a:bodyPr/>
        <a:lstStyle/>
        <a:p>
          <a:endParaRPr lang="en-US"/>
        </a:p>
      </dgm:t>
    </dgm:pt>
    <dgm:pt modelId="{583EA064-C097-4113-8463-AA3E5F7190D6}" type="sibTrans" cxnId="{23391236-86C1-46DF-9024-80633958DFD4}">
      <dgm:prSet/>
      <dgm:spPr/>
      <dgm:t>
        <a:bodyPr/>
        <a:lstStyle/>
        <a:p>
          <a:endParaRPr lang="en-US"/>
        </a:p>
      </dgm:t>
    </dgm:pt>
    <dgm:pt modelId="{9493503E-F20B-4D96-A426-C7E13B35CB3E}">
      <dgm:prSet/>
      <dgm:spPr/>
      <dgm:t>
        <a:bodyPr/>
        <a:lstStyle/>
        <a:p>
          <a:r>
            <a:rPr lang="es-ES_tradnl"/>
            <a:t>Compiten entre ellas</a:t>
          </a:r>
          <a:endParaRPr lang="en-US"/>
        </a:p>
      </dgm:t>
    </dgm:pt>
    <dgm:pt modelId="{FA708BC8-CE21-4ADC-8A60-89857392B87D}" type="parTrans" cxnId="{C30F3355-B8D2-4610-BA5D-892EC3823755}">
      <dgm:prSet/>
      <dgm:spPr/>
      <dgm:t>
        <a:bodyPr/>
        <a:lstStyle/>
        <a:p>
          <a:endParaRPr lang="en-US"/>
        </a:p>
      </dgm:t>
    </dgm:pt>
    <dgm:pt modelId="{8A38D00D-C727-4A11-90F3-6B7850849CDA}" type="sibTrans" cxnId="{C30F3355-B8D2-4610-BA5D-892EC3823755}">
      <dgm:prSet/>
      <dgm:spPr/>
      <dgm:t>
        <a:bodyPr/>
        <a:lstStyle/>
        <a:p>
          <a:endParaRPr lang="en-US"/>
        </a:p>
      </dgm:t>
    </dgm:pt>
    <dgm:pt modelId="{C5490873-4D28-42C6-8929-98F30989B1A0}" type="pres">
      <dgm:prSet presAssocID="{ED2C9935-68EA-44FB-BFCE-3FA96BE477E0}" presName="Name0" presStyleCnt="0">
        <dgm:presLayoutVars>
          <dgm:dir/>
          <dgm:animLvl val="lvl"/>
          <dgm:resizeHandles val="exact"/>
        </dgm:presLayoutVars>
      </dgm:prSet>
      <dgm:spPr/>
    </dgm:pt>
    <dgm:pt modelId="{6513BA1A-E361-4475-A7CB-CFE487BACAC2}" type="pres">
      <dgm:prSet presAssocID="{AB9391DB-29DA-4F23-982F-69FD407CBEB9}" presName="linNode" presStyleCnt="0"/>
      <dgm:spPr/>
    </dgm:pt>
    <dgm:pt modelId="{BF4829B6-3816-4A05-A65B-6A88DFE00762}" type="pres">
      <dgm:prSet presAssocID="{AB9391DB-29DA-4F23-982F-69FD407CBEB9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FFBC53D5-EB30-4934-B221-7737AD6CC3DF}" type="pres">
      <dgm:prSet presAssocID="{1E7036D9-5243-4A76-BD92-D279D4C8D15A}" presName="sp" presStyleCnt="0"/>
      <dgm:spPr/>
    </dgm:pt>
    <dgm:pt modelId="{65C50D05-79C1-4BF7-82EE-5E6FC017875E}" type="pres">
      <dgm:prSet presAssocID="{C3872EB3-86E5-45F7-81F6-431C42591FBE}" presName="linNode" presStyleCnt="0"/>
      <dgm:spPr/>
    </dgm:pt>
    <dgm:pt modelId="{B0204F6D-2FC5-48FD-8D77-CCBA9BBC3F60}" type="pres">
      <dgm:prSet presAssocID="{C3872EB3-86E5-45F7-81F6-431C42591FBE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3DA50EAB-1C90-40C7-A2B6-AAED8349F158}" type="pres">
      <dgm:prSet presAssocID="{4FEF8BF9-86A4-4229-BED4-13105EFE86BC}" presName="sp" presStyleCnt="0"/>
      <dgm:spPr/>
    </dgm:pt>
    <dgm:pt modelId="{08E130B6-0937-4344-A82C-8FE94C97E84C}" type="pres">
      <dgm:prSet presAssocID="{47595DCD-E0F9-481B-BDC3-26B0C45CEC85}" presName="linNode" presStyleCnt="0"/>
      <dgm:spPr/>
    </dgm:pt>
    <dgm:pt modelId="{2402F3BA-CC26-4B28-83DB-F21780B08A1B}" type="pres">
      <dgm:prSet presAssocID="{47595DCD-E0F9-481B-BDC3-26B0C45CEC8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61A8AD4C-7BC6-4234-A299-C8033ABAE6CA}" type="pres">
      <dgm:prSet presAssocID="{09377B37-C4F5-4C72-82CE-CFE509D25F65}" presName="sp" presStyleCnt="0"/>
      <dgm:spPr/>
    </dgm:pt>
    <dgm:pt modelId="{D109C506-3BD9-4D5C-A229-E81E504DCD8B}" type="pres">
      <dgm:prSet presAssocID="{B79FBA9A-50AE-4B1C-BE62-69C5E3D831C9}" presName="linNode" presStyleCnt="0"/>
      <dgm:spPr/>
    </dgm:pt>
    <dgm:pt modelId="{F7F73DE5-A435-421B-B672-7DE73D14FC40}" type="pres">
      <dgm:prSet presAssocID="{B79FBA9A-50AE-4B1C-BE62-69C5E3D831C9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2B184B5-F4D7-45E5-BDC6-20206F06A95C}" type="pres">
      <dgm:prSet presAssocID="{583EA064-C097-4113-8463-AA3E5F7190D6}" presName="sp" presStyleCnt="0"/>
      <dgm:spPr/>
    </dgm:pt>
    <dgm:pt modelId="{FBA3CF4C-4CBF-4848-8ACF-B9A7C6B47E89}" type="pres">
      <dgm:prSet presAssocID="{9493503E-F20B-4D96-A426-C7E13B35CB3E}" presName="linNode" presStyleCnt="0"/>
      <dgm:spPr/>
    </dgm:pt>
    <dgm:pt modelId="{CB63A252-B84B-44DF-8143-676B5874C6CD}" type="pres">
      <dgm:prSet presAssocID="{9493503E-F20B-4D96-A426-C7E13B35CB3E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93B16106-14D1-400F-923B-D87F0612977C}" type="presOf" srcId="{C3872EB3-86E5-45F7-81F6-431C42591FBE}" destId="{B0204F6D-2FC5-48FD-8D77-CCBA9BBC3F60}" srcOrd="0" destOrd="0" presId="urn:microsoft.com/office/officeart/2005/8/layout/vList5"/>
    <dgm:cxn modelId="{23391236-86C1-46DF-9024-80633958DFD4}" srcId="{ED2C9935-68EA-44FB-BFCE-3FA96BE477E0}" destId="{B79FBA9A-50AE-4B1C-BE62-69C5E3D831C9}" srcOrd="3" destOrd="0" parTransId="{A4B52B1E-0521-4A5E-8519-9C2BF1131C0F}" sibTransId="{583EA064-C097-4113-8463-AA3E5F7190D6}"/>
    <dgm:cxn modelId="{535AF450-91F8-4005-B0F9-4C3F8AE6D1AE}" type="presOf" srcId="{9493503E-F20B-4D96-A426-C7E13B35CB3E}" destId="{CB63A252-B84B-44DF-8143-676B5874C6CD}" srcOrd="0" destOrd="0" presId="urn:microsoft.com/office/officeart/2005/8/layout/vList5"/>
    <dgm:cxn modelId="{96625353-30C8-4AAB-B352-6038B64BA3AB}" srcId="{ED2C9935-68EA-44FB-BFCE-3FA96BE477E0}" destId="{AB9391DB-29DA-4F23-982F-69FD407CBEB9}" srcOrd="0" destOrd="0" parTransId="{033AFD49-277E-4C7F-A010-BFF60BF21647}" sibTransId="{1E7036D9-5243-4A76-BD92-D279D4C8D15A}"/>
    <dgm:cxn modelId="{C30F3355-B8D2-4610-BA5D-892EC3823755}" srcId="{ED2C9935-68EA-44FB-BFCE-3FA96BE477E0}" destId="{9493503E-F20B-4D96-A426-C7E13B35CB3E}" srcOrd="4" destOrd="0" parTransId="{FA708BC8-CE21-4ADC-8A60-89857392B87D}" sibTransId="{8A38D00D-C727-4A11-90F3-6B7850849CDA}"/>
    <dgm:cxn modelId="{B2BA5A6D-F49C-455D-85D5-BEB6248E924F}" type="presOf" srcId="{B79FBA9A-50AE-4B1C-BE62-69C5E3D831C9}" destId="{F7F73DE5-A435-421B-B672-7DE73D14FC40}" srcOrd="0" destOrd="0" presId="urn:microsoft.com/office/officeart/2005/8/layout/vList5"/>
    <dgm:cxn modelId="{E2A8657D-BE72-4E96-B9D6-218884338809}" type="presOf" srcId="{47595DCD-E0F9-481B-BDC3-26B0C45CEC85}" destId="{2402F3BA-CC26-4B28-83DB-F21780B08A1B}" srcOrd="0" destOrd="0" presId="urn:microsoft.com/office/officeart/2005/8/layout/vList5"/>
    <dgm:cxn modelId="{D418F088-2F1D-4A62-B45A-8753F566D543}" type="presOf" srcId="{ED2C9935-68EA-44FB-BFCE-3FA96BE477E0}" destId="{C5490873-4D28-42C6-8929-98F30989B1A0}" srcOrd="0" destOrd="0" presId="urn:microsoft.com/office/officeart/2005/8/layout/vList5"/>
    <dgm:cxn modelId="{9334FD8D-D9AA-47E7-9838-AA75E73380F9}" srcId="{ED2C9935-68EA-44FB-BFCE-3FA96BE477E0}" destId="{47595DCD-E0F9-481B-BDC3-26B0C45CEC85}" srcOrd="2" destOrd="0" parTransId="{AE1ACC55-2E5B-4FFB-8165-0F6B3159A139}" sibTransId="{09377B37-C4F5-4C72-82CE-CFE509D25F65}"/>
    <dgm:cxn modelId="{77B974D4-B5DC-4E96-86F4-9F8C20326789}" srcId="{ED2C9935-68EA-44FB-BFCE-3FA96BE477E0}" destId="{C3872EB3-86E5-45F7-81F6-431C42591FBE}" srcOrd="1" destOrd="0" parTransId="{62A54DED-F0E4-43A7-8BD6-DBA656A4804B}" sibTransId="{4FEF8BF9-86A4-4229-BED4-13105EFE86BC}"/>
    <dgm:cxn modelId="{0219F9D7-8846-4D5B-9DD5-E97773660721}" type="presOf" srcId="{AB9391DB-29DA-4F23-982F-69FD407CBEB9}" destId="{BF4829B6-3816-4A05-A65B-6A88DFE00762}" srcOrd="0" destOrd="0" presId="urn:microsoft.com/office/officeart/2005/8/layout/vList5"/>
    <dgm:cxn modelId="{8B2463ED-9DAA-4B81-B6AD-FEE8F24B8A71}" type="presParOf" srcId="{C5490873-4D28-42C6-8929-98F30989B1A0}" destId="{6513BA1A-E361-4475-A7CB-CFE487BACAC2}" srcOrd="0" destOrd="0" presId="urn:microsoft.com/office/officeart/2005/8/layout/vList5"/>
    <dgm:cxn modelId="{9775A9D7-8512-4249-98DA-3AF55C56D859}" type="presParOf" srcId="{6513BA1A-E361-4475-A7CB-CFE487BACAC2}" destId="{BF4829B6-3816-4A05-A65B-6A88DFE00762}" srcOrd="0" destOrd="0" presId="urn:microsoft.com/office/officeart/2005/8/layout/vList5"/>
    <dgm:cxn modelId="{D6B0CFFD-AFC9-4766-A829-A47C230F2825}" type="presParOf" srcId="{C5490873-4D28-42C6-8929-98F30989B1A0}" destId="{FFBC53D5-EB30-4934-B221-7737AD6CC3DF}" srcOrd="1" destOrd="0" presId="urn:microsoft.com/office/officeart/2005/8/layout/vList5"/>
    <dgm:cxn modelId="{933829D5-7EF1-40D3-9259-ED3D03BE1CAB}" type="presParOf" srcId="{C5490873-4D28-42C6-8929-98F30989B1A0}" destId="{65C50D05-79C1-4BF7-82EE-5E6FC017875E}" srcOrd="2" destOrd="0" presId="urn:microsoft.com/office/officeart/2005/8/layout/vList5"/>
    <dgm:cxn modelId="{69B5A526-56E3-4242-AE45-0FC9149A5BFE}" type="presParOf" srcId="{65C50D05-79C1-4BF7-82EE-5E6FC017875E}" destId="{B0204F6D-2FC5-48FD-8D77-CCBA9BBC3F60}" srcOrd="0" destOrd="0" presId="urn:microsoft.com/office/officeart/2005/8/layout/vList5"/>
    <dgm:cxn modelId="{D28D9AB9-3669-418C-BBF8-6A9B3CFAAA20}" type="presParOf" srcId="{C5490873-4D28-42C6-8929-98F30989B1A0}" destId="{3DA50EAB-1C90-40C7-A2B6-AAED8349F158}" srcOrd="3" destOrd="0" presId="urn:microsoft.com/office/officeart/2005/8/layout/vList5"/>
    <dgm:cxn modelId="{610B035F-75E4-4E66-A46C-6C88BE2044C3}" type="presParOf" srcId="{C5490873-4D28-42C6-8929-98F30989B1A0}" destId="{08E130B6-0937-4344-A82C-8FE94C97E84C}" srcOrd="4" destOrd="0" presId="urn:microsoft.com/office/officeart/2005/8/layout/vList5"/>
    <dgm:cxn modelId="{550D3618-7C37-4021-AE64-0CC54D2AA8DE}" type="presParOf" srcId="{08E130B6-0937-4344-A82C-8FE94C97E84C}" destId="{2402F3BA-CC26-4B28-83DB-F21780B08A1B}" srcOrd="0" destOrd="0" presId="urn:microsoft.com/office/officeart/2005/8/layout/vList5"/>
    <dgm:cxn modelId="{55ED1531-D3ED-4A81-9DB2-830CB054FD56}" type="presParOf" srcId="{C5490873-4D28-42C6-8929-98F30989B1A0}" destId="{61A8AD4C-7BC6-4234-A299-C8033ABAE6CA}" srcOrd="5" destOrd="0" presId="urn:microsoft.com/office/officeart/2005/8/layout/vList5"/>
    <dgm:cxn modelId="{EEACB52C-EF76-4324-9A9F-F97F5BC2CAF0}" type="presParOf" srcId="{C5490873-4D28-42C6-8929-98F30989B1A0}" destId="{D109C506-3BD9-4D5C-A229-E81E504DCD8B}" srcOrd="6" destOrd="0" presId="urn:microsoft.com/office/officeart/2005/8/layout/vList5"/>
    <dgm:cxn modelId="{E5854F12-B8A6-4462-AAEF-FD6568CD66CB}" type="presParOf" srcId="{D109C506-3BD9-4D5C-A229-E81E504DCD8B}" destId="{F7F73DE5-A435-421B-B672-7DE73D14FC40}" srcOrd="0" destOrd="0" presId="urn:microsoft.com/office/officeart/2005/8/layout/vList5"/>
    <dgm:cxn modelId="{3913B4A7-AB5F-48A1-86D4-E81F761EB095}" type="presParOf" srcId="{C5490873-4D28-42C6-8929-98F30989B1A0}" destId="{52B184B5-F4D7-45E5-BDC6-20206F06A95C}" srcOrd="7" destOrd="0" presId="urn:microsoft.com/office/officeart/2005/8/layout/vList5"/>
    <dgm:cxn modelId="{A4A092CE-6348-44EB-81D2-DD8381E771AC}" type="presParOf" srcId="{C5490873-4D28-42C6-8929-98F30989B1A0}" destId="{FBA3CF4C-4CBF-4848-8ACF-B9A7C6B47E89}" srcOrd="8" destOrd="0" presId="urn:microsoft.com/office/officeart/2005/8/layout/vList5"/>
    <dgm:cxn modelId="{2FCB631A-3E87-4C6F-8CB6-3AA4FAB671F6}" type="presParOf" srcId="{FBA3CF4C-4CBF-4848-8ACF-B9A7C6B47E89}" destId="{CB63A252-B84B-44DF-8143-676B5874C6C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69AC42-01DB-4F7F-884E-5C8C0211FC63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7410E72-D486-4907-A140-F12C399B8BD4}">
      <dgm:prSet/>
      <dgm:spPr/>
      <dgm:t>
        <a:bodyPr/>
        <a:lstStyle/>
        <a:p>
          <a:r>
            <a:rPr lang="en-US"/>
            <a:t>Ineficiente coordinación entre departmentos</a:t>
          </a:r>
        </a:p>
      </dgm:t>
    </dgm:pt>
    <dgm:pt modelId="{2070F44A-AA44-4EDD-A674-485B25450A22}" type="parTrans" cxnId="{8E56909F-5AEB-4DE2-9C79-EAF1A9876CE6}">
      <dgm:prSet/>
      <dgm:spPr/>
      <dgm:t>
        <a:bodyPr/>
        <a:lstStyle/>
        <a:p>
          <a:endParaRPr lang="en-US"/>
        </a:p>
      </dgm:t>
    </dgm:pt>
    <dgm:pt modelId="{9E2B3817-20D7-4761-AA07-BF39C9E21D48}" type="sibTrans" cxnId="{8E56909F-5AEB-4DE2-9C79-EAF1A9876CE6}">
      <dgm:prSet/>
      <dgm:spPr/>
      <dgm:t>
        <a:bodyPr/>
        <a:lstStyle/>
        <a:p>
          <a:endParaRPr lang="en-US"/>
        </a:p>
      </dgm:t>
    </dgm:pt>
    <dgm:pt modelId="{289445DA-EDE1-4B87-B4DF-C2AE281CD670}">
      <dgm:prSet/>
      <dgm:spPr/>
      <dgm:t>
        <a:bodyPr/>
        <a:lstStyle/>
        <a:p>
          <a:r>
            <a:rPr lang="en-US"/>
            <a:t>Problemas en en el flujo de información</a:t>
          </a:r>
        </a:p>
      </dgm:t>
    </dgm:pt>
    <dgm:pt modelId="{B9D93D72-21E8-4747-89F4-E85C42AF37EA}" type="parTrans" cxnId="{877EB7B5-1FF6-48BD-91A7-E7E6DBDE2116}">
      <dgm:prSet/>
      <dgm:spPr/>
      <dgm:t>
        <a:bodyPr/>
        <a:lstStyle/>
        <a:p>
          <a:endParaRPr lang="en-US"/>
        </a:p>
      </dgm:t>
    </dgm:pt>
    <dgm:pt modelId="{DBE793D3-78DC-4E6D-A71E-CF18F519AA5C}" type="sibTrans" cxnId="{877EB7B5-1FF6-48BD-91A7-E7E6DBDE2116}">
      <dgm:prSet/>
      <dgm:spPr/>
      <dgm:t>
        <a:bodyPr/>
        <a:lstStyle/>
        <a:p>
          <a:endParaRPr lang="en-US"/>
        </a:p>
      </dgm:t>
    </dgm:pt>
    <dgm:pt modelId="{FEC67676-F74A-4CA8-B48D-43AF743E3E4E}">
      <dgm:prSet/>
      <dgm:spPr/>
      <dgm:t>
        <a:bodyPr/>
        <a:lstStyle/>
        <a:p>
          <a:r>
            <a:rPr lang="en-US"/>
            <a:t>Conflictos entre departamentos</a:t>
          </a:r>
        </a:p>
      </dgm:t>
    </dgm:pt>
    <dgm:pt modelId="{CCCB2D0B-0C9F-4C01-AEF7-DF8E5DC5C0C6}" type="parTrans" cxnId="{E66018A3-DCC6-488B-99D5-511CF6B976F5}">
      <dgm:prSet/>
      <dgm:spPr/>
      <dgm:t>
        <a:bodyPr/>
        <a:lstStyle/>
        <a:p>
          <a:endParaRPr lang="en-US"/>
        </a:p>
      </dgm:t>
    </dgm:pt>
    <dgm:pt modelId="{D9CB5893-7C3A-4729-903E-E947147E2E38}" type="sibTrans" cxnId="{E66018A3-DCC6-488B-99D5-511CF6B976F5}">
      <dgm:prSet/>
      <dgm:spPr/>
      <dgm:t>
        <a:bodyPr/>
        <a:lstStyle/>
        <a:p>
          <a:endParaRPr lang="en-US"/>
        </a:p>
      </dgm:t>
    </dgm:pt>
    <dgm:pt modelId="{502A14A4-4223-455E-8ADB-82426B1C9F82}">
      <dgm:prSet/>
      <dgm:spPr/>
      <dgm:t>
        <a:bodyPr/>
        <a:lstStyle/>
        <a:p>
          <a:r>
            <a:rPr lang="en-US"/>
            <a:t>La resolución de los problemas requiere tiempo (reacciones lentas)</a:t>
          </a:r>
        </a:p>
      </dgm:t>
    </dgm:pt>
    <dgm:pt modelId="{2F00C604-C03C-4D82-BF8E-5BEEF25F97D0}" type="parTrans" cxnId="{F9C808EE-1C09-4FFB-B118-6144DB4FC64F}">
      <dgm:prSet/>
      <dgm:spPr/>
      <dgm:t>
        <a:bodyPr/>
        <a:lstStyle/>
        <a:p>
          <a:endParaRPr lang="en-US"/>
        </a:p>
      </dgm:t>
    </dgm:pt>
    <dgm:pt modelId="{34305B94-AC02-40AA-9913-1F496A2C734B}" type="sibTrans" cxnId="{F9C808EE-1C09-4FFB-B118-6144DB4FC64F}">
      <dgm:prSet/>
      <dgm:spPr/>
      <dgm:t>
        <a:bodyPr/>
        <a:lstStyle/>
        <a:p>
          <a:endParaRPr lang="en-US"/>
        </a:p>
      </dgm:t>
    </dgm:pt>
    <dgm:pt modelId="{BA618754-B59F-40C2-8D4F-F90FA97D1A5E}">
      <dgm:prSet/>
      <dgm:spPr/>
      <dgm:t>
        <a:bodyPr/>
        <a:lstStyle/>
        <a:p>
          <a:r>
            <a:rPr lang="en-US"/>
            <a:t>Dificultades en la identificación de los productos rentables y de los no-rentables.</a:t>
          </a:r>
        </a:p>
      </dgm:t>
    </dgm:pt>
    <dgm:pt modelId="{C38B7CEE-4A37-4317-A03B-4A955F6B36A9}" type="parTrans" cxnId="{BCE86DE2-0186-4F66-9753-4FFA00D7AC6A}">
      <dgm:prSet/>
      <dgm:spPr/>
      <dgm:t>
        <a:bodyPr/>
        <a:lstStyle/>
        <a:p>
          <a:endParaRPr lang="en-US"/>
        </a:p>
      </dgm:t>
    </dgm:pt>
    <dgm:pt modelId="{94B4256A-662A-45BD-AF3A-B5C8317B4384}" type="sibTrans" cxnId="{BCE86DE2-0186-4F66-9753-4FFA00D7AC6A}">
      <dgm:prSet/>
      <dgm:spPr/>
      <dgm:t>
        <a:bodyPr/>
        <a:lstStyle/>
        <a:p>
          <a:endParaRPr lang="en-US"/>
        </a:p>
      </dgm:t>
    </dgm:pt>
    <dgm:pt modelId="{C2AB0348-6051-458D-8A5D-2B56EC5F7984}">
      <dgm:prSet/>
      <dgm:spPr/>
      <dgm:t>
        <a:bodyPr/>
        <a:lstStyle/>
        <a:p>
          <a:r>
            <a:rPr lang="en-US"/>
            <a:t>La responsabilidad de los resultados finales no es clara</a:t>
          </a:r>
        </a:p>
      </dgm:t>
    </dgm:pt>
    <dgm:pt modelId="{35D88C1C-92FC-45B7-A59D-6CE084822D21}" type="parTrans" cxnId="{B6F4F70D-8823-4F13-8C8B-CF436FE73376}">
      <dgm:prSet/>
      <dgm:spPr/>
      <dgm:t>
        <a:bodyPr/>
        <a:lstStyle/>
        <a:p>
          <a:endParaRPr lang="en-US"/>
        </a:p>
      </dgm:t>
    </dgm:pt>
    <dgm:pt modelId="{B0805803-63D9-4640-B03E-4862C7C596C3}" type="sibTrans" cxnId="{B6F4F70D-8823-4F13-8C8B-CF436FE73376}">
      <dgm:prSet/>
      <dgm:spPr/>
      <dgm:t>
        <a:bodyPr/>
        <a:lstStyle/>
        <a:p>
          <a:endParaRPr lang="en-US"/>
        </a:p>
      </dgm:t>
    </dgm:pt>
    <dgm:pt modelId="{F25B453E-4D30-4A6B-ADEE-6F65FA7E4D02}">
      <dgm:prSet/>
      <dgm:spPr/>
      <dgm:t>
        <a:bodyPr/>
        <a:lstStyle/>
        <a:p>
          <a:r>
            <a:rPr lang="en-US"/>
            <a:t>Poca creatividad e innovación</a:t>
          </a:r>
        </a:p>
      </dgm:t>
    </dgm:pt>
    <dgm:pt modelId="{1062A831-40E1-4AA5-8D55-EF27D0E09508}" type="parTrans" cxnId="{60453F05-1FB8-47C0-BD11-CC72492542D1}">
      <dgm:prSet/>
      <dgm:spPr/>
      <dgm:t>
        <a:bodyPr/>
        <a:lstStyle/>
        <a:p>
          <a:endParaRPr lang="en-US"/>
        </a:p>
      </dgm:t>
    </dgm:pt>
    <dgm:pt modelId="{1748BF61-343C-426B-9ACC-508DBD07E14A}" type="sibTrans" cxnId="{60453F05-1FB8-47C0-BD11-CC72492542D1}">
      <dgm:prSet/>
      <dgm:spPr/>
      <dgm:t>
        <a:bodyPr/>
        <a:lstStyle/>
        <a:p>
          <a:endParaRPr lang="en-US"/>
        </a:p>
      </dgm:t>
    </dgm:pt>
    <dgm:pt modelId="{5B212B66-263B-40C5-89A6-360613384247}">
      <dgm:prSet/>
      <dgm:spPr/>
      <dgm:t>
        <a:bodyPr/>
        <a:lstStyle/>
        <a:p>
          <a:r>
            <a:rPr lang="en-US"/>
            <a:t>No produce altos directivos con visiones amplias </a:t>
          </a:r>
        </a:p>
      </dgm:t>
    </dgm:pt>
    <dgm:pt modelId="{94F40147-710E-4311-9EAE-DA41182CB42B}" type="parTrans" cxnId="{47C53D57-CAFC-4ACC-9721-F80D79E5577C}">
      <dgm:prSet/>
      <dgm:spPr/>
      <dgm:t>
        <a:bodyPr/>
        <a:lstStyle/>
        <a:p>
          <a:endParaRPr lang="en-US"/>
        </a:p>
      </dgm:t>
    </dgm:pt>
    <dgm:pt modelId="{6ECEB9D5-EB93-4918-89D3-0ED3EB2175E1}" type="sibTrans" cxnId="{47C53D57-CAFC-4ACC-9721-F80D79E5577C}">
      <dgm:prSet/>
      <dgm:spPr/>
      <dgm:t>
        <a:bodyPr/>
        <a:lstStyle/>
        <a:p>
          <a:endParaRPr lang="en-US"/>
        </a:p>
      </dgm:t>
    </dgm:pt>
    <dgm:pt modelId="{F4FB83A6-B219-4815-AC30-EEA48831373D}" type="pres">
      <dgm:prSet presAssocID="{C769AC42-01DB-4F7F-884E-5C8C0211FC63}" presName="vert0" presStyleCnt="0">
        <dgm:presLayoutVars>
          <dgm:dir/>
          <dgm:animOne val="branch"/>
          <dgm:animLvl val="lvl"/>
        </dgm:presLayoutVars>
      </dgm:prSet>
      <dgm:spPr/>
    </dgm:pt>
    <dgm:pt modelId="{0E20D409-B582-4ADC-AEB2-175671316B0E}" type="pres">
      <dgm:prSet presAssocID="{F7410E72-D486-4907-A140-F12C399B8BD4}" presName="thickLine" presStyleLbl="alignNode1" presStyleIdx="0" presStyleCnt="8"/>
      <dgm:spPr/>
    </dgm:pt>
    <dgm:pt modelId="{686C833F-0A2E-4F82-8F11-C299F8E8CECC}" type="pres">
      <dgm:prSet presAssocID="{F7410E72-D486-4907-A140-F12C399B8BD4}" presName="horz1" presStyleCnt="0"/>
      <dgm:spPr/>
    </dgm:pt>
    <dgm:pt modelId="{13CE82B2-C654-4F6A-95E2-FAFEF78D38E9}" type="pres">
      <dgm:prSet presAssocID="{F7410E72-D486-4907-A140-F12C399B8BD4}" presName="tx1" presStyleLbl="revTx" presStyleIdx="0" presStyleCnt="8"/>
      <dgm:spPr/>
    </dgm:pt>
    <dgm:pt modelId="{5F71EEAC-8179-4172-80FC-449C6ED24A7B}" type="pres">
      <dgm:prSet presAssocID="{F7410E72-D486-4907-A140-F12C399B8BD4}" presName="vert1" presStyleCnt="0"/>
      <dgm:spPr/>
    </dgm:pt>
    <dgm:pt modelId="{E1A3760D-CB5A-4A70-A14D-A82B7731455E}" type="pres">
      <dgm:prSet presAssocID="{289445DA-EDE1-4B87-B4DF-C2AE281CD670}" presName="thickLine" presStyleLbl="alignNode1" presStyleIdx="1" presStyleCnt="8"/>
      <dgm:spPr/>
    </dgm:pt>
    <dgm:pt modelId="{C255C7A7-55C0-41D5-8A3F-02F6A3D38133}" type="pres">
      <dgm:prSet presAssocID="{289445DA-EDE1-4B87-B4DF-C2AE281CD670}" presName="horz1" presStyleCnt="0"/>
      <dgm:spPr/>
    </dgm:pt>
    <dgm:pt modelId="{77726007-AD5C-4281-8EC7-29CB6265B07B}" type="pres">
      <dgm:prSet presAssocID="{289445DA-EDE1-4B87-B4DF-C2AE281CD670}" presName="tx1" presStyleLbl="revTx" presStyleIdx="1" presStyleCnt="8"/>
      <dgm:spPr/>
    </dgm:pt>
    <dgm:pt modelId="{0B031A99-902C-4724-8523-EE09E929F5D4}" type="pres">
      <dgm:prSet presAssocID="{289445DA-EDE1-4B87-B4DF-C2AE281CD670}" presName="vert1" presStyleCnt="0"/>
      <dgm:spPr/>
    </dgm:pt>
    <dgm:pt modelId="{B8ADAB7E-D028-44C9-9590-C685B876461E}" type="pres">
      <dgm:prSet presAssocID="{FEC67676-F74A-4CA8-B48D-43AF743E3E4E}" presName="thickLine" presStyleLbl="alignNode1" presStyleIdx="2" presStyleCnt="8"/>
      <dgm:spPr/>
    </dgm:pt>
    <dgm:pt modelId="{B137C3CE-2E94-4A5A-9FA4-E623B1FE2F0A}" type="pres">
      <dgm:prSet presAssocID="{FEC67676-F74A-4CA8-B48D-43AF743E3E4E}" presName="horz1" presStyleCnt="0"/>
      <dgm:spPr/>
    </dgm:pt>
    <dgm:pt modelId="{10438CFB-E47D-44D4-99E0-BCCEDC8D1BEF}" type="pres">
      <dgm:prSet presAssocID="{FEC67676-F74A-4CA8-B48D-43AF743E3E4E}" presName="tx1" presStyleLbl="revTx" presStyleIdx="2" presStyleCnt="8"/>
      <dgm:spPr/>
    </dgm:pt>
    <dgm:pt modelId="{E6B78A7F-AA6F-4003-8EBF-43646C270721}" type="pres">
      <dgm:prSet presAssocID="{FEC67676-F74A-4CA8-B48D-43AF743E3E4E}" presName="vert1" presStyleCnt="0"/>
      <dgm:spPr/>
    </dgm:pt>
    <dgm:pt modelId="{9536CD2B-1578-4ADB-A8FD-5C04D659CA43}" type="pres">
      <dgm:prSet presAssocID="{502A14A4-4223-455E-8ADB-82426B1C9F82}" presName="thickLine" presStyleLbl="alignNode1" presStyleIdx="3" presStyleCnt="8"/>
      <dgm:spPr/>
    </dgm:pt>
    <dgm:pt modelId="{905E2ACA-7538-47BE-8023-20888FDB9977}" type="pres">
      <dgm:prSet presAssocID="{502A14A4-4223-455E-8ADB-82426B1C9F82}" presName="horz1" presStyleCnt="0"/>
      <dgm:spPr/>
    </dgm:pt>
    <dgm:pt modelId="{B35DEBB0-3921-496F-8B1A-06733656FD53}" type="pres">
      <dgm:prSet presAssocID="{502A14A4-4223-455E-8ADB-82426B1C9F82}" presName="tx1" presStyleLbl="revTx" presStyleIdx="3" presStyleCnt="8"/>
      <dgm:spPr/>
    </dgm:pt>
    <dgm:pt modelId="{161E0A42-163B-4AC8-99A1-384BE720EED3}" type="pres">
      <dgm:prSet presAssocID="{502A14A4-4223-455E-8ADB-82426B1C9F82}" presName="vert1" presStyleCnt="0"/>
      <dgm:spPr/>
    </dgm:pt>
    <dgm:pt modelId="{5D3C1225-D1AB-4FE6-BD56-E61E3296108A}" type="pres">
      <dgm:prSet presAssocID="{BA618754-B59F-40C2-8D4F-F90FA97D1A5E}" presName="thickLine" presStyleLbl="alignNode1" presStyleIdx="4" presStyleCnt="8"/>
      <dgm:spPr/>
    </dgm:pt>
    <dgm:pt modelId="{E73C5AB9-150F-45EE-B663-8EE3C9E8CBAF}" type="pres">
      <dgm:prSet presAssocID="{BA618754-B59F-40C2-8D4F-F90FA97D1A5E}" presName="horz1" presStyleCnt="0"/>
      <dgm:spPr/>
    </dgm:pt>
    <dgm:pt modelId="{995AAC33-C3CA-418B-B69D-5FD692421445}" type="pres">
      <dgm:prSet presAssocID="{BA618754-B59F-40C2-8D4F-F90FA97D1A5E}" presName="tx1" presStyleLbl="revTx" presStyleIdx="4" presStyleCnt="8"/>
      <dgm:spPr/>
    </dgm:pt>
    <dgm:pt modelId="{52A21ED0-763D-4EDC-AD04-BB78425054CD}" type="pres">
      <dgm:prSet presAssocID="{BA618754-B59F-40C2-8D4F-F90FA97D1A5E}" presName="vert1" presStyleCnt="0"/>
      <dgm:spPr/>
    </dgm:pt>
    <dgm:pt modelId="{0E223DFD-1D54-4DDD-A0F1-8E11C8377600}" type="pres">
      <dgm:prSet presAssocID="{C2AB0348-6051-458D-8A5D-2B56EC5F7984}" presName="thickLine" presStyleLbl="alignNode1" presStyleIdx="5" presStyleCnt="8"/>
      <dgm:spPr/>
    </dgm:pt>
    <dgm:pt modelId="{521DC650-4FC5-400A-8E99-EB0342AC86C4}" type="pres">
      <dgm:prSet presAssocID="{C2AB0348-6051-458D-8A5D-2B56EC5F7984}" presName="horz1" presStyleCnt="0"/>
      <dgm:spPr/>
    </dgm:pt>
    <dgm:pt modelId="{160B059D-F621-4996-A605-9D471901FC8F}" type="pres">
      <dgm:prSet presAssocID="{C2AB0348-6051-458D-8A5D-2B56EC5F7984}" presName="tx1" presStyleLbl="revTx" presStyleIdx="5" presStyleCnt="8"/>
      <dgm:spPr/>
    </dgm:pt>
    <dgm:pt modelId="{84A9DAFA-120D-411B-B6DD-F76EE00EAA2D}" type="pres">
      <dgm:prSet presAssocID="{C2AB0348-6051-458D-8A5D-2B56EC5F7984}" presName="vert1" presStyleCnt="0"/>
      <dgm:spPr/>
    </dgm:pt>
    <dgm:pt modelId="{A2819181-8197-411B-ABC2-6F19E3572B4F}" type="pres">
      <dgm:prSet presAssocID="{F25B453E-4D30-4A6B-ADEE-6F65FA7E4D02}" presName="thickLine" presStyleLbl="alignNode1" presStyleIdx="6" presStyleCnt="8"/>
      <dgm:spPr/>
    </dgm:pt>
    <dgm:pt modelId="{41E4EE9E-F117-46EC-94B8-3ADD004BDB99}" type="pres">
      <dgm:prSet presAssocID="{F25B453E-4D30-4A6B-ADEE-6F65FA7E4D02}" presName="horz1" presStyleCnt="0"/>
      <dgm:spPr/>
    </dgm:pt>
    <dgm:pt modelId="{5BCBD942-8439-4D48-9BB1-19B0471666BD}" type="pres">
      <dgm:prSet presAssocID="{F25B453E-4D30-4A6B-ADEE-6F65FA7E4D02}" presName="tx1" presStyleLbl="revTx" presStyleIdx="6" presStyleCnt="8"/>
      <dgm:spPr/>
    </dgm:pt>
    <dgm:pt modelId="{DAF5505D-65AE-4C1E-AD3E-A34C2A3B2F78}" type="pres">
      <dgm:prSet presAssocID="{F25B453E-4D30-4A6B-ADEE-6F65FA7E4D02}" presName="vert1" presStyleCnt="0"/>
      <dgm:spPr/>
    </dgm:pt>
    <dgm:pt modelId="{6AA020A2-690E-41AC-9E81-9AF303CFD51A}" type="pres">
      <dgm:prSet presAssocID="{5B212B66-263B-40C5-89A6-360613384247}" presName="thickLine" presStyleLbl="alignNode1" presStyleIdx="7" presStyleCnt="8"/>
      <dgm:spPr/>
    </dgm:pt>
    <dgm:pt modelId="{C4EB1690-3F12-4516-8C32-034D29923071}" type="pres">
      <dgm:prSet presAssocID="{5B212B66-263B-40C5-89A6-360613384247}" presName="horz1" presStyleCnt="0"/>
      <dgm:spPr/>
    </dgm:pt>
    <dgm:pt modelId="{EF171722-8C72-4A48-9EB2-FC4F471B6088}" type="pres">
      <dgm:prSet presAssocID="{5B212B66-263B-40C5-89A6-360613384247}" presName="tx1" presStyleLbl="revTx" presStyleIdx="7" presStyleCnt="8"/>
      <dgm:spPr/>
    </dgm:pt>
    <dgm:pt modelId="{58560466-88C7-4B5D-9CFD-D260F98A93F1}" type="pres">
      <dgm:prSet presAssocID="{5B212B66-263B-40C5-89A6-360613384247}" presName="vert1" presStyleCnt="0"/>
      <dgm:spPr/>
    </dgm:pt>
  </dgm:ptLst>
  <dgm:cxnLst>
    <dgm:cxn modelId="{60453F05-1FB8-47C0-BD11-CC72492542D1}" srcId="{C769AC42-01DB-4F7F-884E-5C8C0211FC63}" destId="{F25B453E-4D30-4A6B-ADEE-6F65FA7E4D02}" srcOrd="6" destOrd="0" parTransId="{1062A831-40E1-4AA5-8D55-EF27D0E09508}" sibTransId="{1748BF61-343C-426B-9ACC-508DBD07E14A}"/>
    <dgm:cxn modelId="{B6F4F70D-8823-4F13-8C8B-CF436FE73376}" srcId="{C769AC42-01DB-4F7F-884E-5C8C0211FC63}" destId="{C2AB0348-6051-458D-8A5D-2B56EC5F7984}" srcOrd="5" destOrd="0" parTransId="{35D88C1C-92FC-45B7-A59D-6CE084822D21}" sibTransId="{B0805803-63D9-4640-B03E-4862C7C596C3}"/>
    <dgm:cxn modelId="{2E214032-BDEB-4513-B9BD-7C0C5923E389}" type="presOf" srcId="{502A14A4-4223-455E-8ADB-82426B1C9F82}" destId="{B35DEBB0-3921-496F-8B1A-06733656FD53}" srcOrd="0" destOrd="0" presId="urn:microsoft.com/office/officeart/2008/layout/LinedList"/>
    <dgm:cxn modelId="{47C53D57-CAFC-4ACC-9721-F80D79E5577C}" srcId="{C769AC42-01DB-4F7F-884E-5C8C0211FC63}" destId="{5B212B66-263B-40C5-89A6-360613384247}" srcOrd="7" destOrd="0" parTransId="{94F40147-710E-4311-9EAE-DA41182CB42B}" sibTransId="{6ECEB9D5-EB93-4918-89D3-0ED3EB2175E1}"/>
    <dgm:cxn modelId="{098A695B-2C75-49CE-AC2F-C19E5F440AAD}" type="presOf" srcId="{F25B453E-4D30-4A6B-ADEE-6F65FA7E4D02}" destId="{5BCBD942-8439-4D48-9BB1-19B0471666BD}" srcOrd="0" destOrd="0" presId="urn:microsoft.com/office/officeart/2008/layout/LinedList"/>
    <dgm:cxn modelId="{315C3879-5830-4D3D-A2D7-265EA0449C4C}" type="presOf" srcId="{C769AC42-01DB-4F7F-884E-5C8C0211FC63}" destId="{F4FB83A6-B219-4815-AC30-EEA48831373D}" srcOrd="0" destOrd="0" presId="urn:microsoft.com/office/officeart/2008/layout/LinedList"/>
    <dgm:cxn modelId="{8E56909F-5AEB-4DE2-9C79-EAF1A9876CE6}" srcId="{C769AC42-01DB-4F7F-884E-5C8C0211FC63}" destId="{F7410E72-D486-4907-A140-F12C399B8BD4}" srcOrd="0" destOrd="0" parTransId="{2070F44A-AA44-4EDD-A674-485B25450A22}" sibTransId="{9E2B3817-20D7-4761-AA07-BF39C9E21D48}"/>
    <dgm:cxn modelId="{EB4B03A2-D044-4829-9F74-5603C5469328}" type="presOf" srcId="{FEC67676-F74A-4CA8-B48D-43AF743E3E4E}" destId="{10438CFB-E47D-44D4-99E0-BCCEDC8D1BEF}" srcOrd="0" destOrd="0" presId="urn:microsoft.com/office/officeart/2008/layout/LinedList"/>
    <dgm:cxn modelId="{E66018A3-DCC6-488B-99D5-511CF6B976F5}" srcId="{C769AC42-01DB-4F7F-884E-5C8C0211FC63}" destId="{FEC67676-F74A-4CA8-B48D-43AF743E3E4E}" srcOrd="2" destOrd="0" parTransId="{CCCB2D0B-0C9F-4C01-AEF7-DF8E5DC5C0C6}" sibTransId="{D9CB5893-7C3A-4729-903E-E947147E2E38}"/>
    <dgm:cxn modelId="{2B4FD7AA-A039-40C9-87ED-21C4FA12D704}" type="presOf" srcId="{F7410E72-D486-4907-A140-F12C399B8BD4}" destId="{13CE82B2-C654-4F6A-95E2-FAFEF78D38E9}" srcOrd="0" destOrd="0" presId="urn:microsoft.com/office/officeart/2008/layout/LinedList"/>
    <dgm:cxn modelId="{4E8A4EB1-89BF-4CCB-A59E-F45A77C1A312}" type="presOf" srcId="{5B212B66-263B-40C5-89A6-360613384247}" destId="{EF171722-8C72-4A48-9EB2-FC4F471B6088}" srcOrd="0" destOrd="0" presId="urn:microsoft.com/office/officeart/2008/layout/LinedList"/>
    <dgm:cxn modelId="{877EB7B5-1FF6-48BD-91A7-E7E6DBDE2116}" srcId="{C769AC42-01DB-4F7F-884E-5C8C0211FC63}" destId="{289445DA-EDE1-4B87-B4DF-C2AE281CD670}" srcOrd="1" destOrd="0" parTransId="{B9D93D72-21E8-4747-89F4-E85C42AF37EA}" sibTransId="{DBE793D3-78DC-4E6D-A71E-CF18F519AA5C}"/>
    <dgm:cxn modelId="{B06ADEBD-EBF6-4193-B83B-710C9B13CCAE}" type="presOf" srcId="{BA618754-B59F-40C2-8D4F-F90FA97D1A5E}" destId="{995AAC33-C3CA-418B-B69D-5FD692421445}" srcOrd="0" destOrd="0" presId="urn:microsoft.com/office/officeart/2008/layout/LinedList"/>
    <dgm:cxn modelId="{87D9ADDD-DAA5-4AFD-832B-FBE691D502D5}" type="presOf" srcId="{289445DA-EDE1-4B87-B4DF-C2AE281CD670}" destId="{77726007-AD5C-4281-8EC7-29CB6265B07B}" srcOrd="0" destOrd="0" presId="urn:microsoft.com/office/officeart/2008/layout/LinedList"/>
    <dgm:cxn modelId="{BCE86DE2-0186-4F66-9753-4FFA00D7AC6A}" srcId="{C769AC42-01DB-4F7F-884E-5C8C0211FC63}" destId="{BA618754-B59F-40C2-8D4F-F90FA97D1A5E}" srcOrd="4" destOrd="0" parTransId="{C38B7CEE-4A37-4317-A03B-4A955F6B36A9}" sibTransId="{94B4256A-662A-45BD-AF3A-B5C8317B4384}"/>
    <dgm:cxn modelId="{F52B8AEA-11DD-4666-856C-13CF1EA4D5B2}" type="presOf" srcId="{C2AB0348-6051-458D-8A5D-2B56EC5F7984}" destId="{160B059D-F621-4996-A605-9D471901FC8F}" srcOrd="0" destOrd="0" presId="urn:microsoft.com/office/officeart/2008/layout/LinedList"/>
    <dgm:cxn modelId="{F9C808EE-1C09-4FFB-B118-6144DB4FC64F}" srcId="{C769AC42-01DB-4F7F-884E-5C8C0211FC63}" destId="{502A14A4-4223-455E-8ADB-82426B1C9F82}" srcOrd="3" destOrd="0" parTransId="{2F00C604-C03C-4D82-BF8E-5BEEF25F97D0}" sibTransId="{34305B94-AC02-40AA-9913-1F496A2C734B}"/>
    <dgm:cxn modelId="{4D8471D6-0557-41A9-8AFD-65D09EA18E22}" type="presParOf" srcId="{F4FB83A6-B219-4815-AC30-EEA48831373D}" destId="{0E20D409-B582-4ADC-AEB2-175671316B0E}" srcOrd="0" destOrd="0" presId="urn:microsoft.com/office/officeart/2008/layout/LinedList"/>
    <dgm:cxn modelId="{FC68A7D2-DB57-46CC-9866-3B7B6C0B8436}" type="presParOf" srcId="{F4FB83A6-B219-4815-AC30-EEA48831373D}" destId="{686C833F-0A2E-4F82-8F11-C299F8E8CECC}" srcOrd="1" destOrd="0" presId="urn:microsoft.com/office/officeart/2008/layout/LinedList"/>
    <dgm:cxn modelId="{0CECFEA7-1808-4B5A-9C3E-2524ADB72157}" type="presParOf" srcId="{686C833F-0A2E-4F82-8F11-C299F8E8CECC}" destId="{13CE82B2-C654-4F6A-95E2-FAFEF78D38E9}" srcOrd="0" destOrd="0" presId="urn:microsoft.com/office/officeart/2008/layout/LinedList"/>
    <dgm:cxn modelId="{F8B61382-0ED4-40B2-AEB4-55D20D472AD8}" type="presParOf" srcId="{686C833F-0A2E-4F82-8F11-C299F8E8CECC}" destId="{5F71EEAC-8179-4172-80FC-449C6ED24A7B}" srcOrd="1" destOrd="0" presId="urn:microsoft.com/office/officeart/2008/layout/LinedList"/>
    <dgm:cxn modelId="{63A48903-A7B0-4EBF-BAD3-F25291C1E1EB}" type="presParOf" srcId="{F4FB83A6-B219-4815-AC30-EEA48831373D}" destId="{E1A3760D-CB5A-4A70-A14D-A82B7731455E}" srcOrd="2" destOrd="0" presId="urn:microsoft.com/office/officeart/2008/layout/LinedList"/>
    <dgm:cxn modelId="{B6B7A46A-FDC6-4A9B-BC24-AD300107B20B}" type="presParOf" srcId="{F4FB83A6-B219-4815-AC30-EEA48831373D}" destId="{C255C7A7-55C0-41D5-8A3F-02F6A3D38133}" srcOrd="3" destOrd="0" presId="urn:microsoft.com/office/officeart/2008/layout/LinedList"/>
    <dgm:cxn modelId="{34C20042-6121-42F5-AA73-1A4AEC66ECFD}" type="presParOf" srcId="{C255C7A7-55C0-41D5-8A3F-02F6A3D38133}" destId="{77726007-AD5C-4281-8EC7-29CB6265B07B}" srcOrd="0" destOrd="0" presId="urn:microsoft.com/office/officeart/2008/layout/LinedList"/>
    <dgm:cxn modelId="{2670E4D3-E0D1-48A0-8E5F-9BAD99192188}" type="presParOf" srcId="{C255C7A7-55C0-41D5-8A3F-02F6A3D38133}" destId="{0B031A99-902C-4724-8523-EE09E929F5D4}" srcOrd="1" destOrd="0" presId="urn:microsoft.com/office/officeart/2008/layout/LinedList"/>
    <dgm:cxn modelId="{3EA83709-3349-48CB-BFCF-A932113FD640}" type="presParOf" srcId="{F4FB83A6-B219-4815-AC30-EEA48831373D}" destId="{B8ADAB7E-D028-44C9-9590-C685B876461E}" srcOrd="4" destOrd="0" presId="urn:microsoft.com/office/officeart/2008/layout/LinedList"/>
    <dgm:cxn modelId="{AC75808B-7CFF-4A39-AEA5-3761387CCF96}" type="presParOf" srcId="{F4FB83A6-B219-4815-AC30-EEA48831373D}" destId="{B137C3CE-2E94-4A5A-9FA4-E623B1FE2F0A}" srcOrd="5" destOrd="0" presId="urn:microsoft.com/office/officeart/2008/layout/LinedList"/>
    <dgm:cxn modelId="{E92DABA7-B37A-4943-9941-0467CF2020FE}" type="presParOf" srcId="{B137C3CE-2E94-4A5A-9FA4-E623B1FE2F0A}" destId="{10438CFB-E47D-44D4-99E0-BCCEDC8D1BEF}" srcOrd="0" destOrd="0" presId="urn:microsoft.com/office/officeart/2008/layout/LinedList"/>
    <dgm:cxn modelId="{6BCA130A-45D5-44C3-B8CE-0F7C2B1E410F}" type="presParOf" srcId="{B137C3CE-2E94-4A5A-9FA4-E623B1FE2F0A}" destId="{E6B78A7F-AA6F-4003-8EBF-43646C270721}" srcOrd="1" destOrd="0" presId="urn:microsoft.com/office/officeart/2008/layout/LinedList"/>
    <dgm:cxn modelId="{44355A6D-4631-4C60-86AF-CB9CCAB87B8F}" type="presParOf" srcId="{F4FB83A6-B219-4815-AC30-EEA48831373D}" destId="{9536CD2B-1578-4ADB-A8FD-5C04D659CA43}" srcOrd="6" destOrd="0" presId="urn:microsoft.com/office/officeart/2008/layout/LinedList"/>
    <dgm:cxn modelId="{7B4D36CC-E0BC-4925-82BC-397ECDF23842}" type="presParOf" srcId="{F4FB83A6-B219-4815-AC30-EEA48831373D}" destId="{905E2ACA-7538-47BE-8023-20888FDB9977}" srcOrd="7" destOrd="0" presId="urn:microsoft.com/office/officeart/2008/layout/LinedList"/>
    <dgm:cxn modelId="{CAB973FA-872B-4D85-8BD7-6FCFD406545D}" type="presParOf" srcId="{905E2ACA-7538-47BE-8023-20888FDB9977}" destId="{B35DEBB0-3921-496F-8B1A-06733656FD53}" srcOrd="0" destOrd="0" presId="urn:microsoft.com/office/officeart/2008/layout/LinedList"/>
    <dgm:cxn modelId="{662733B3-FE16-4F1C-8AF9-89DD7308D90B}" type="presParOf" srcId="{905E2ACA-7538-47BE-8023-20888FDB9977}" destId="{161E0A42-163B-4AC8-99A1-384BE720EED3}" srcOrd="1" destOrd="0" presId="urn:microsoft.com/office/officeart/2008/layout/LinedList"/>
    <dgm:cxn modelId="{9BF3CD09-0B14-45DA-BDF2-18DFA7C1CE12}" type="presParOf" srcId="{F4FB83A6-B219-4815-AC30-EEA48831373D}" destId="{5D3C1225-D1AB-4FE6-BD56-E61E3296108A}" srcOrd="8" destOrd="0" presId="urn:microsoft.com/office/officeart/2008/layout/LinedList"/>
    <dgm:cxn modelId="{96E21D2F-A5C3-47D3-8062-5E38E95D1FD9}" type="presParOf" srcId="{F4FB83A6-B219-4815-AC30-EEA48831373D}" destId="{E73C5AB9-150F-45EE-B663-8EE3C9E8CBAF}" srcOrd="9" destOrd="0" presId="urn:microsoft.com/office/officeart/2008/layout/LinedList"/>
    <dgm:cxn modelId="{F6458B63-5B9F-4F7D-8529-0342C927BC63}" type="presParOf" srcId="{E73C5AB9-150F-45EE-B663-8EE3C9E8CBAF}" destId="{995AAC33-C3CA-418B-B69D-5FD692421445}" srcOrd="0" destOrd="0" presId="urn:microsoft.com/office/officeart/2008/layout/LinedList"/>
    <dgm:cxn modelId="{EBF1A6B8-0AF3-4B10-AA75-8D82E21F47A4}" type="presParOf" srcId="{E73C5AB9-150F-45EE-B663-8EE3C9E8CBAF}" destId="{52A21ED0-763D-4EDC-AD04-BB78425054CD}" srcOrd="1" destOrd="0" presId="urn:microsoft.com/office/officeart/2008/layout/LinedList"/>
    <dgm:cxn modelId="{CF5A986A-3798-4293-AEF7-5BEA8C86A902}" type="presParOf" srcId="{F4FB83A6-B219-4815-AC30-EEA48831373D}" destId="{0E223DFD-1D54-4DDD-A0F1-8E11C8377600}" srcOrd="10" destOrd="0" presId="urn:microsoft.com/office/officeart/2008/layout/LinedList"/>
    <dgm:cxn modelId="{2A91DD24-D550-41E8-8FB1-797D94747607}" type="presParOf" srcId="{F4FB83A6-B219-4815-AC30-EEA48831373D}" destId="{521DC650-4FC5-400A-8E99-EB0342AC86C4}" srcOrd="11" destOrd="0" presId="urn:microsoft.com/office/officeart/2008/layout/LinedList"/>
    <dgm:cxn modelId="{8170E904-2003-4836-ADE4-7C026C0AC5F9}" type="presParOf" srcId="{521DC650-4FC5-400A-8E99-EB0342AC86C4}" destId="{160B059D-F621-4996-A605-9D471901FC8F}" srcOrd="0" destOrd="0" presId="urn:microsoft.com/office/officeart/2008/layout/LinedList"/>
    <dgm:cxn modelId="{7CFCDED7-8ADB-4F7C-A5CF-BFDBD6AAFB40}" type="presParOf" srcId="{521DC650-4FC5-400A-8E99-EB0342AC86C4}" destId="{84A9DAFA-120D-411B-B6DD-F76EE00EAA2D}" srcOrd="1" destOrd="0" presId="urn:microsoft.com/office/officeart/2008/layout/LinedList"/>
    <dgm:cxn modelId="{C93E2E6F-CFCA-4CF0-ABFF-1E4BE926492F}" type="presParOf" srcId="{F4FB83A6-B219-4815-AC30-EEA48831373D}" destId="{A2819181-8197-411B-ABC2-6F19E3572B4F}" srcOrd="12" destOrd="0" presId="urn:microsoft.com/office/officeart/2008/layout/LinedList"/>
    <dgm:cxn modelId="{A8CB2CA0-6FC7-46FF-A86C-254820E6EEF9}" type="presParOf" srcId="{F4FB83A6-B219-4815-AC30-EEA48831373D}" destId="{41E4EE9E-F117-46EC-94B8-3ADD004BDB99}" srcOrd="13" destOrd="0" presId="urn:microsoft.com/office/officeart/2008/layout/LinedList"/>
    <dgm:cxn modelId="{EC4BCBD7-F053-47E0-A43D-97F729C54149}" type="presParOf" srcId="{41E4EE9E-F117-46EC-94B8-3ADD004BDB99}" destId="{5BCBD942-8439-4D48-9BB1-19B0471666BD}" srcOrd="0" destOrd="0" presId="urn:microsoft.com/office/officeart/2008/layout/LinedList"/>
    <dgm:cxn modelId="{F3007D82-A643-4AE4-B981-2B7E28FB0907}" type="presParOf" srcId="{41E4EE9E-F117-46EC-94B8-3ADD004BDB99}" destId="{DAF5505D-65AE-4C1E-AD3E-A34C2A3B2F78}" srcOrd="1" destOrd="0" presId="urn:microsoft.com/office/officeart/2008/layout/LinedList"/>
    <dgm:cxn modelId="{B8609FB3-6C24-43FE-88F4-30C4FB0B065A}" type="presParOf" srcId="{F4FB83A6-B219-4815-AC30-EEA48831373D}" destId="{6AA020A2-690E-41AC-9E81-9AF303CFD51A}" srcOrd="14" destOrd="0" presId="urn:microsoft.com/office/officeart/2008/layout/LinedList"/>
    <dgm:cxn modelId="{6D39A423-CA7F-4C6D-AABC-0CA1CEAEC3FB}" type="presParOf" srcId="{F4FB83A6-B219-4815-AC30-EEA48831373D}" destId="{C4EB1690-3F12-4516-8C32-034D29923071}" srcOrd="15" destOrd="0" presId="urn:microsoft.com/office/officeart/2008/layout/LinedList"/>
    <dgm:cxn modelId="{C452D2B1-6A8C-43E9-85B0-71F781FE5113}" type="presParOf" srcId="{C4EB1690-3F12-4516-8C32-034D29923071}" destId="{EF171722-8C72-4A48-9EB2-FC4F471B6088}" srcOrd="0" destOrd="0" presId="urn:microsoft.com/office/officeart/2008/layout/LinedList"/>
    <dgm:cxn modelId="{0FA5F669-4CD5-47D0-94E0-6CF2C5BB46F6}" type="presParOf" srcId="{C4EB1690-3F12-4516-8C32-034D29923071}" destId="{58560466-88C7-4B5D-9CFD-D260F98A93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5F2FF9-0E7D-40A8-B7D1-D9488553E65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6E91204-CBE2-464D-B8AC-D2CBF5060BB3}">
      <dgm:prSet/>
      <dgm:spPr/>
      <dgm:t>
        <a:bodyPr/>
        <a:lstStyle/>
        <a:p>
          <a:r>
            <a:rPr lang="en-US"/>
            <a:t>Excelente coordinación entre los departmentos</a:t>
          </a:r>
        </a:p>
      </dgm:t>
    </dgm:pt>
    <dgm:pt modelId="{2B073D06-DCC0-4D02-95C8-5605D1BC4634}" type="parTrans" cxnId="{58F3AEC2-A628-40F0-9939-9B352C428802}">
      <dgm:prSet/>
      <dgm:spPr/>
      <dgm:t>
        <a:bodyPr/>
        <a:lstStyle/>
        <a:p>
          <a:endParaRPr lang="en-US"/>
        </a:p>
      </dgm:t>
    </dgm:pt>
    <dgm:pt modelId="{730BF376-BF57-4785-A1F7-0AF36A67407B}" type="sibTrans" cxnId="{58F3AEC2-A628-40F0-9939-9B352C428802}">
      <dgm:prSet/>
      <dgm:spPr/>
      <dgm:t>
        <a:bodyPr/>
        <a:lstStyle/>
        <a:p>
          <a:endParaRPr lang="en-US"/>
        </a:p>
      </dgm:t>
    </dgm:pt>
    <dgm:pt modelId="{616170FF-B3E8-450B-B53E-923407EEE8ED}">
      <dgm:prSet/>
      <dgm:spPr/>
      <dgm:t>
        <a:bodyPr/>
        <a:lstStyle/>
        <a:p>
          <a:r>
            <a:rPr lang="en-US"/>
            <a:t>Los especialistas pueden concentrarse en un producto específico y tomar decisiones rápidas </a:t>
          </a:r>
        </a:p>
      </dgm:t>
    </dgm:pt>
    <dgm:pt modelId="{059A8F9A-78B4-4EBF-8F00-C45D5CB186B9}" type="parTrans" cxnId="{D31B8D83-C350-47F9-BF33-3B87E68962D5}">
      <dgm:prSet/>
      <dgm:spPr/>
      <dgm:t>
        <a:bodyPr/>
        <a:lstStyle/>
        <a:p>
          <a:endParaRPr lang="en-US"/>
        </a:p>
      </dgm:t>
    </dgm:pt>
    <dgm:pt modelId="{DCA58A8E-0E52-4B0D-AC1E-0138158ADD35}" type="sibTrans" cxnId="{D31B8D83-C350-47F9-BF33-3B87E68962D5}">
      <dgm:prSet/>
      <dgm:spPr/>
      <dgm:t>
        <a:bodyPr/>
        <a:lstStyle/>
        <a:p>
          <a:endParaRPr lang="en-US"/>
        </a:p>
      </dgm:t>
    </dgm:pt>
    <dgm:pt modelId="{66D00730-0AFE-4058-A633-14D2D7078CDD}">
      <dgm:prSet/>
      <dgm:spPr/>
      <dgm:t>
        <a:bodyPr/>
        <a:lstStyle/>
        <a:p>
          <a:r>
            <a:rPr lang="en-US"/>
            <a:t>Idónea para entornos cambiantes (reacciones rápidas)</a:t>
          </a:r>
        </a:p>
      </dgm:t>
    </dgm:pt>
    <dgm:pt modelId="{84023CEA-F9AD-43D3-A73D-F8AC0C8316DB}" type="parTrans" cxnId="{530AB554-E17E-42C2-87A7-5823161B13C7}">
      <dgm:prSet/>
      <dgm:spPr/>
      <dgm:t>
        <a:bodyPr/>
        <a:lstStyle/>
        <a:p>
          <a:endParaRPr lang="en-US"/>
        </a:p>
      </dgm:t>
    </dgm:pt>
    <dgm:pt modelId="{B3D9CD2F-70EE-4421-915C-7C8B05B51815}" type="sibTrans" cxnId="{530AB554-E17E-42C2-87A7-5823161B13C7}">
      <dgm:prSet/>
      <dgm:spPr/>
      <dgm:t>
        <a:bodyPr/>
        <a:lstStyle/>
        <a:p>
          <a:endParaRPr lang="en-US"/>
        </a:p>
      </dgm:t>
    </dgm:pt>
    <dgm:pt modelId="{0EE22E5E-7E31-43BC-A72F-841D1AFCC3E3}">
      <dgm:prSet/>
      <dgm:spPr/>
      <dgm:t>
        <a:bodyPr/>
        <a:lstStyle/>
        <a:p>
          <a:r>
            <a:rPr lang="en-US"/>
            <a:t>Fácil promover creatividad e innovación</a:t>
          </a:r>
        </a:p>
      </dgm:t>
    </dgm:pt>
    <dgm:pt modelId="{8ED38650-6E74-4EEB-BDEF-AC055C6B9587}" type="parTrans" cxnId="{D2E639D1-2AAE-4162-A9F6-361E2E94370D}">
      <dgm:prSet/>
      <dgm:spPr/>
      <dgm:t>
        <a:bodyPr/>
        <a:lstStyle/>
        <a:p>
          <a:endParaRPr lang="en-US"/>
        </a:p>
      </dgm:t>
    </dgm:pt>
    <dgm:pt modelId="{634F9CC0-CF5C-4A3B-9A40-0F22F0374236}" type="sibTrans" cxnId="{D2E639D1-2AAE-4162-A9F6-361E2E94370D}">
      <dgm:prSet/>
      <dgm:spPr/>
      <dgm:t>
        <a:bodyPr/>
        <a:lstStyle/>
        <a:p>
          <a:endParaRPr lang="en-US"/>
        </a:p>
      </dgm:t>
    </dgm:pt>
    <dgm:pt modelId="{731FFB8E-C10A-4302-BE36-3E1849541CAA}">
      <dgm:prSet/>
      <dgm:spPr/>
      <dgm:t>
        <a:bodyPr/>
        <a:lstStyle/>
        <a:p>
          <a:r>
            <a:rPr lang="en-US"/>
            <a:t>Claras responsabilidades de los resultados</a:t>
          </a:r>
        </a:p>
      </dgm:t>
    </dgm:pt>
    <dgm:pt modelId="{E2123850-4511-4ADA-8DA1-A95C7670DFBA}" type="parTrans" cxnId="{0832F912-8D6E-4F5E-B8C4-AF82B075656A}">
      <dgm:prSet/>
      <dgm:spPr/>
      <dgm:t>
        <a:bodyPr/>
        <a:lstStyle/>
        <a:p>
          <a:endParaRPr lang="en-US"/>
        </a:p>
      </dgm:t>
    </dgm:pt>
    <dgm:pt modelId="{893B332A-BA8E-4AB4-862D-2033F774D853}" type="sibTrans" cxnId="{0832F912-8D6E-4F5E-B8C4-AF82B075656A}">
      <dgm:prSet/>
      <dgm:spPr/>
      <dgm:t>
        <a:bodyPr/>
        <a:lstStyle/>
        <a:p>
          <a:endParaRPr lang="en-US"/>
        </a:p>
      </dgm:t>
    </dgm:pt>
    <dgm:pt modelId="{BE5A418F-391A-45DB-8172-E8EE29FC5697}" type="pres">
      <dgm:prSet presAssocID="{1C5F2FF9-0E7D-40A8-B7D1-D9488553E65E}" presName="vert0" presStyleCnt="0">
        <dgm:presLayoutVars>
          <dgm:dir/>
          <dgm:animOne val="branch"/>
          <dgm:animLvl val="lvl"/>
        </dgm:presLayoutVars>
      </dgm:prSet>
      <dgm:spPr/>
    </dgm:pt>
    <dgm:pt modelId="{130D5CC7-7937-4E1C-86E4-62AFD7AA0FE6}" type="pres">
      <dgm:prSet presAssocID="{06E91204-CBE2-464D-B8AC-D2CBF5060BB3}" presName="thickLine" presStyleLbl="alignNode1" presStyleIdx="0" presStyleCnt="5"/>
      <dgm:spPr/>
    </dgm:pt>
    <dgm:pt modelId="{E363677B-A31C-4162-897D-A425A14AA743}" type="pres">
      <dgm:prSet presAssocID="{06E91204-CBE2-464D-B8AC-D2CBF5060BB3}" presName="horz1" presStyleCnt="0"/>
      <dgm:spPr/>
    </dgm:pt>
    <dgm:pt modelId="{37B5C6CF-6C5E-4E49-B1A9-AB2DCEA03E96}" type="pres">
      <dgm:prSet presAssocID="{06E91204-CBE2-464D-B8AC-D2CBF5060BB3}" presName="tx1" presStyleLbl="revTx" presStyleIdx="0" presStyleCnt="5"/>
      <dgm:spPr/>
    </dgm:pt>
    <dgm:pt modelId="{9BBF412E-2E68-4BE0-95F1-2ABA4EA83776}" type="pres">
      <dgm:prSet presAssocID="{06E91204-CBE2-464D-B8AC-D2CBF5060BB3}" presName="vert1" presStyleCnt="0"/>
      <dgm:spPr/>
    </dgm:pt>
    <dgm:pt modelId="{2F610E8F-37F0-4CF1-A3D1-A5D32179258F}" type="pres">
      <dgm:prSet presAssocID="{616170FF-B3E8-450B-B53E-923407EEE8ED}" presName="thickLine" presStyleLbl="alignNode1" presStyleIdx="1" presStyleCnt="5"/>
      <dgm:spPr/>
    </dgm:pt>
    <dgm:pt modelId="{774816A5-67C9-4C94-AB0C-3C252E59422F}" type="pres">
      <dgm:prSet presAssocID="{616170FF-B3E8-450B-B53E-923407EEE8ED}" presName="horz1" presStyleCnt="0"/>
      <dgm:spPr/>
    </dgm:pt>
    <dgm:pt modelId="{B61CF6E3-FED4-4999-B679-4B03780C041D}" type="pres">
      <dgm:prSet presAssocID="{616170FF-B3E8-450B-B53E-923407EEE8ED}" presName="tx1" presStyleLbl="revTx" presStyleIdx="1" presStyleCnt="5"/>
      <dgm:spPr/>
    </dgm:pt>
    <dgm:pt modelId="{4E4589B7-8D47-4EC7-B306-B65B2FEAFFBC}" type="pres">
      <dgm:prSet presAssocID="{616170FF-B3E8-450B-B53E-923407EEE8ED}" presName="vert1" presStyleCnt="0"/>
      <dgm:spPr/>
    </dgm:pt>
    <dgm:pt modelId="{8EFD2AE9-AB51-4882-8EF7-835CE78C4A75}" type="pres">
      <dgm:prSet presAssocID="{66D00730-0AFE-4058-A633-14D2D7078CDD}" presName="thickLine" presStyleLbl="alignNode1" presStyleIdx="2" presStyleCnt="5"/>
      <dgm:spPr/>
    </dgm:pt>
    <dgm:pt modelId="{9361D4AE-EC2A-468F-8C79-1803053C5E36}" type="pres">
      <dgm:prSet presAssocID="{66D00730-0AFE-4058-A633-14D2D7078CDD}" presName="horz1" presStyleCnt="0"/>
      <dgm:spPr/>
    </dgm:pt>
    <dgm:pt modelId="{2EEA1B98-E92B-44B2-B316-45860E6D8360}" type="pres">
      <dgm:prSet presAssocID="{66D00730-0AFE-4058-A633-14D2D7078CDD}" presName="tx1" presStyleLbl="revTx" presStyleIdx="2" presStyleCnt="5"/>
      <dgm:spPr/>
    </dgm:pt>
    <dgm:pt modelId="{B7491028-5D1D-429F-B757-8EF5E698FEE5}" type="pres">
      <dgm:prSet presAssocID="{66D00730-0AFE-4058-A633-14D2D7078CDD}" presName="vert1" presStyleCnt="0"/>
      <dgm:spPr/>
    </dgm:pt>
    <dgm:pt modelId="{CF6AFBCD-6246-450B-A482-7AF7DC5BC2E3}" type="pres">
      <dgm:prSet presAssocID="{0EE22E5E-7E31-43BC-A72F-841D1AFCC3E3}" presName="thickLine" presStyleLbl="alignNode1" presStyleIdx="3" presStyleCnt="5"/>
      <dgm:spPr/>
    </dgm:pt>
    <dgm:pt modelId="{864A2F5D-CED3-497C-AF3C-1152BEBAFFEB}" type="pres">
      <dgm:prSet presAssocID="{0EE22E5E-7E31-43BC-A72F-841D1AFCC3E3}" presName="horz1" presStyleCnt="0"/>
      <dgm:spPr/>
    </dgm:pt>
    <dgm:pt modelId="{2FC3C421-EC87-4762-8F33-9B9AC1962D34}" type="pres">
      <dgm:prSet presAssocID="{0EE22E5E-7E31-43BC-A72F-841D1AFCC3E3}" presName="tx1" presStyleLbl="revTx" presStyleIdx="3" presStyleCnt="5"/>
      <dgm:spPr/>
    </dgm:pt>
    <dgm:pt modelId="{85B1B6D9-44AC-4228-9FB8-5F04A018FA4F}" type="pres">
      <dgm:prSet presAssocID="{0EE22E5E-7E31-43BC-A72F-841D1AFCC3E3}" presName="vert1" presStyleCnt="0"/>
      <dgm:spPr/>
    </dgm:pt>
    <dgm:pt modelId="{B5AEF3A6-84D8-44F7-B822-DFC93AA91A6E}" type="pres">
      <dgm:prSet presAssocID="{731FFB8E-C10A-4302-BE36-3E1849541CAA}" presName="thickLine" presStyleLbl="alignNode1" presStyleIdx="4" presStyleCnt="5"/>
      <dgm:spPr/>
    </dgm:pt>
    <dgm:pt modelId="{A89A38C3-6A2D-43A7-ADC8-EDA9604D762E}" type="pres">
      <dgm:prSet presAssocID="{731FFB8E-C10A-4302-BE36-3E1849541CAA}" presName="horz1" presStyleCnt="0"/>
      <dgm:spPr/>
    </dgm:pt>
    <dgm:pt modelId="{5C307E21-1F24-48BA-B6E0-E40233A856B9}" type="pres">
      <dgm:prSet presAssocID="{731FFB8E-C10A-4302-BE36-3E1849541CAA}" presName="tx1" presStyleLbl="revTx" presStyleIdx="4" presStyleCnt="5"/>
      <dgm:spPr/>
    </dgm:pt>
    <dgm:pt modelId="{389ACACF-05AB-4183-8386-7468EBAB30E0}" type="pres">
      <dgm:prSet presAssocID="{731FFB8E-C10A-4302-BE36-3E1849541CAA}" presName="vert1" presStyleCnt="0"/>
      <dgm:spPr/>
    </dgm:pt>
  </dgm:ptLst>
  <dgm:cxnLst>
    <dgm:cxn modelId="{0832F912-8D6E-4F5E-B8C4-AF82B075656A}" srcId="{1C5F2FF9-0E7D-40A8-B7D1-D9488553E65E}" destId="{731FFB8E-C10A-4302-BE36-3E1849541CAA}" srcOrd="4" destOrd="0" parTransId="{E2123850-4511-4ADA-8DA1-A95C7670DFBA}" sibTransId="{893B332A-BA8E-4AB4-862D-2033F774D853}"/>
    <dgm:cxn modelId="{1672DB2C-58B3-4203-88A8-0851EB23CFC7}" type="presOf" srcId="{616170FF-B3E8-450B-B53E-923407EEE8ED}" destId="{B61CF6E3-FED4-4999-B679-4B03780C041D}" srcOrd="0" destOrd="0" presId="urn:microsoft.com/office/officeart/2008/layout/LinedList"/>
    <dgm:cxn modelId="{A8435F47-4D2E-4200-9DC8-6FC974D1F87D}" type="presOf" srcId="{66D00730-0AFE-4058-A633-14D2D7078CDD}" destId="{2EEA1B98-E92B-44B2-B316-45860E6D8360}" srcOrd="0" destOrd="0" presId="urn:microsoft.com/office/officeart/2008/layout/LinedList"/>
    <dgm:cxn modelId="{530AB554-E17E-42C2-87A7-5823161B13C7}" srcId="{1C5F2FF9-0E7D-40A8-B7D1-D9488553E65E}" destId="{66D00730-0AFE-4058-A633-14D2D7078CDD}" srcOrd="2" destOrd="0" parTransId="{84023CEA-F9AD-43D3-A73D-F8AC0C8316DB}" sibTransId="{B3D9CD2F-70EE-4421-915C-7C8B05B51815}"/>
    <dgm:cxn modelId="{028DD769-F905-4B00-9E74-09032954EA70}" type="presOf" srcId="{0EE22E5E-7E31-43BC-A72F-841D1AFCC3E3}" destId="{2FC3C421-EC87-4762-8F33-9B9AC1962D34}" srcOrd="0" destOrd="0" presId="urn:microsoft.com/office/officeart/2008/layout/LinedList"/>
    <dgm:cxn modelId="{8D79F177-9BB4-4010-A862-5ED9986912A4}" type="presOf" srcId="{06E91204-CBE2-464D-B8AC-D2CBF5060BB3}" destId="{37B5C6CF-6C5E-4E49-B1A9-AB2DCEA03E96}" srcOrd="0" destOrd="0" presId="urn:microsoft.com/office/officeart/2008/layout/LinedList"/>
    <dgm:cxn modelId="{8878827E-EB07-47F2-B84D-FE0B1ED5288D}" type="presOf" srcId="{1C5F2FF9-0E7D-40A8-B7D1-D9488553E65E}" destId="{BE5A418F-391A-45DB-8172-E8EE29FC5697}" srcOrd="0" destOrd="0" presId="urn:microsoft.com/office/officeart/2008/layout/LinedList"/>
    <dgm:cxn modelId="{D31B8D83-C350-47F9-BF33-3B87E68962D5}" srcId="{1C5F2FF9-0E7D-40A8-B7D1-D9488553E65E}" destId="{616170FF-B3E8-450B-B53E-923407EEE8ED}" srcOrd="1" destOrd="0" parTransId="{059A8F9A-78B4-4EBF-8F00-C45D5CB186B9}" sibTransId="{DCA58A8E-0E52-4B0D-AC1E-0138158ADD35}"/>
    <dgm:cxn modelId="{4E631F97-AF83-4D27-93CF-B5152A09AF96}" type="presOf" srcId="{731FFB8E-C10A-4302-BE36-3E1849541CAA}" destId="{5C307E21-1F24-48BA-B6E0-E40233A856B9}" srcOrd="0" destOrd="0" presId="urn:microsoft.com/office/officeart/2008/layout/LinedList"/>
    <dgm:cxn modelId="{58F3AEC2-A628-40F0-9939-9B352C428802}" srcId="{1C5F2FF9-0E7D-40A8-B7D1-D9488553E65E}" destId="{06E91204-CBE2-464D-B8AC-D2CBF5060BB3}" srcOrd="0" destOrd="0" parTransId="{2B073D06-DCC0-4D02-95C8-5605D1BC4634}" sibTransId="{730BF376-BF57-4785-A1F7-0AF36A67407B}"/>
    <dgm:cxn modelId="{D2E639D1-2AAE-4162-A9F6-361E2E94370D}" srcId="{1C5F2FF9-0E7D-40A8-B7D1-D9488553E65E}" destId="{0EE22E5E-7E31-43BC-A72F-841D1AFCC3E3}" srcOrd="3" destOrd="0" parTransId="{8ED38650-6E74-4EEB-BDEF-AC055C6B9587}" sibTransId="{634F9CC0-CF5C-4A3B-9A40-0F22F0374236}"/>
    <dgm:cxn modelId="{E7FB2346-B1C4-41E7-9F85-A3B07C7AB772}" type="presParOf" srcId="{BE5A418F-391A-45DB-8172-E8EE29FC5697}" destId="{130D5CC7-7937-4E1C-86E4-62AFD7AA0FE6}" srcOrd="0" destOrd="0" presId="urn:microsoft.com/office/officeart/2008/layout/LinedList"/>
    <dgm:cxn modelId="{211A9035-B134-4ED7-A5FF-AF3E1BAE03B8}" type="presParOf" srcId="{BE5A418F-391A-45DB-8172-E8EE29FC5697}" destId="{E363677B-A31C-4162-897D-A425A14AA743}" srcOrd="1" destOrd="0" presId="urn:microsoft.com/office/officeart/2008/layout/LinedList"/>
    <dgm:cxn modelId="{49903B75-A360-4E75-8F20-7D4E35D9231A}" type="presParOf" srcId="{E363677B-A31C-4162-897D-A425A14AA743}" destId="{37B5C6CF-6C5E-4E49-B1A9-AB2DCEA03E96}" srcOrd="0" destOrd="0" presId="urn:microsoft.com/office/officeart/2008/layout/LinedList"/>
    <dgm:cxn modelId="{48A20AD9-B32D-45E0-A6DA-738068C12DE8}" type="presParOf" srcId="{E363677B-A31C-4162-897D-A425A14AA743}" destId="{9BBF412E-2E68-4BE0-95F1-2ABA4EA83776}" srcOrd="1" destOrd="0" presId="urn:microsoft.com/office/officeart/2008/layout/LinedList"/>
    <dgm:cxn modelId="{0580463E-EA7E-448F-8C8C-4B1AE08DFEBE}" type="presParOf" srcId="{BE5A418F-391A-45DB-8172-E8EE29FC5697}" destId="{2F610E8F-37F0-4CF1-A3D1-A5D32179258F}" srcOrd="2" destOrd="0" presId="urn:microsoft.com/office/officeart/2008/layout/LinedList"/>
    <dgm:cxn modelId="{66FB3389-0851-470F-9EBB-DAF2D86C9470}" type="presParOf" srcId="{BE5A418F-391A-45DB-8172-E8EE29FC5697}" destId="{774816A5-67C9-4C94-AB0C-3C252E59422F}" srcOrd="3" destOrd="0" presId="urn:microsoft.com/office/officeart/2008/layout/LinedList"/>
    <dgm:cxn modelId="{4CB138EA-DD7E-424E-9668-5E76FCA1F971}" type="presParOf" srcId="{774816A5-67C9-4C94-AB0C-3C252E59422F}" destId="{B61CF6E3-FED4-4999-B679-4B03780C041D}" srcOrd="0" destOrd="0" presId="urn:microsoft.com/office/officeart/2008/layout/LinedList"/>
    <dgm:cxn modelId="{D7C8898B-674F-4E0A-B1CF-B1AD45D80700}" type="presParOf" srcId="{774816A5-67C9-4C94-AB0C-3C252E59422F}" destId="{4E4589B7-8D47-4EC7-B306-B65B2FEAFFBC}" srcOrd="1" destOrd="0" presId="urn:microsoft.com/office/officeart/2008/layout/LinedList"/>
    <dgm:cxn modelId="{988E3593-EB56-4895-8444-4069DBD62D59}" type="presParOf" srcId="{BE5A418F-391A-45DB-8172-E8EE29FC5697}" destId="{8EFD2AE9-AB51-4882-8EF7-835CE78C4A75}" srcOrd="4" destOrd="0" presId="urn:microsoft.com/office/officeart/2008/layout/LinedList"/>
    <dgm:cxn modelId="{1A858B07-1374-4C5C-91F6-DEB2E25BC62D}" type="presParOf" srcId="{BE5A418F-391A-45DB-8172-E8EE29FC5697}" destId="{9361D4AE-EC2A-468F-8C79-1803053C5E36}" srcOrd="5" destOrd="0" presId="urn:microsoft.com/office/officeart/2008/layout/LinedList"/>
    <dgm:cxn modelId="{888A0AEA-D855-4846-9B05-0832A2540787}" type="presParOf" srcId="{9361D4AE-EC2A-468F-8C79-1803053C5E36}" destId="{2EEA1B98-E92B-44B2-B316-45860E6D8360}" srcOrd="0" destOrd="0" presId="urn:microsoft.com/office/officeart/2008/layout/LinedList"/>
    <dgm:cxn modelId="{B46DAA67-1DDE-47CA-BBF3-8271DCB5FFB2}" type="presParOf" srcId="{9361D4AE-EC2A-468F-8C79-1803053C5E36}" destId="{B7491028-5D1D-429F-B757-8EF5E698FEE5}" srcOrd="1" destOrd="0" presId="urn:microsoft.com/office/officeart/2008/layout/LinedList"/>
    <dgm:cxn modelId="{6AD14C7D-F036-48F1-AA10-AD86AB6C536F}" type="presParOf" srcId="{BE5A418F-391A-45DB-8172-E8EE29FC5697}" destId="{CF6AFBCD-6246-450B-A482-7AF7DC5BC2E3}" srcOrd="6" destOrd="0" presId="urn:microsoft.com/office/officeart/2008/layout/LinedList"/>
    <dgm:cxn modelId="{E87F372A-1A32-4B0E-B03E-3457B2E6EE33}" type="presParOf" srcId="{BE5A418F-391A-45DB-8172-E8EE29FC5697}" destId="{864A2F5D-CED3-497C-AF3C-1152BEBAFFEB}" srcOrd="7" destOrd="0" presId="urn:microsoft.com/office/officeart/2008/layout/LinedList"/>
    <dgm:cxn modelId="{2C033D4C-5FC1-43DC-9C01-EDE70D8029AD}" type="presParOf" srcId="{864A2F5D-CED3-497C-AF3C-1152BEBAFFEB}" destId="{2FC3C421-EC87-4762-8F33-9B9AC1962D34}" srcOrd="0" destOrd="0" presId="urn:microsoft.com/office/officeart/2008/layout/LinedList"/>
    <dgm:cxn modelId="{523345A3-0609-4F53-A5EB-7B9360C810EC}" type="presParOf" srcId="{864A2F5D-CED3-497C-AF3C-1152BEBAFFEB}" destId="{85B1B6D9-44AC-4228-9FB8-5F04A018FA4F}" srcOrd="1" destOrd="0" presId="urn:microsoft.com/office/officeart/2008/layout/LinedList"/>
    <dgm:cxn modelId="{9B007023-6B40-4470-AC23-8C21A40A1AE7}" type="presParOf" srcId="{BE5A418F-391A-45DB-8172-E8EE29FC5697}" destId="{B5AEF3A6-84D8-44F7-B822-DFC93AA91A6E}" srcOrd="8" destOrd="0" presId="urn:microsoft.com/office/officeart/2008/layout/LinedList"/>
    <dgm:cxn modelId="{F21FD767-E3EF-4B83-B798-A05A435212CB}" type="presParOf" srcId="{BE5A418F-391A-45DB-8172-E8EE29FC5697}" destId="{A89A38C3-6A2D-43A7-ADC8-EDA9604D762E}" srcOrd="9" destOrd="0" presId="urn:microsoft.com/office/officeart/2008/layout/LinedList"/>
    <dgm:cxn modelId="{1F0B560C-19BD-486C-98DE-DDA89ED59104}" type="presParOf" srcId="{A89A38C3-6A2D-43A7-ADC8-EDA9604D762E}" destId="{5C307E21-1F24-48BA-B6E0-E40233A856B9}" srcOrd="0" destOrd="0" presId="urn:microsoft.com/office/officeart/2008/layout/LinedList"/>
    <dgm:cxn modelId="{099A993F-5327-4674-93DA-1A4E2C25E913}" type="presParOf" srcId="{A89A38C3-6A2D-43A7-ADC8-EDA9604D762E}" destId="{389ACACF-05AB-4183-8386-7468EBAB30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2F648D-9512-4B38-A11E-4DD4F97F869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1947B3-ED59-44A2-B9CF-2E7130314746}">
      <dgm:prSet/>
      <dgm:spPr/>
      <dgm:t>
        <a:bodyPr/>
        <a:lstStyle/>
        <a:p>
          <a:r>
            <a:rPr lang="en-US"/>
            <a:t>Posible duplicación de los esfuerzos entre departamentos</a:t>
          </a:r>
        </a:p>
      </dgm:t>
    </dgm:pt>
    <dgm:pt modelId="{E097E2E5-C13D-4CED-923F-9B97D828A55C}" type="parTrans" cxnId="{6D96F93E-8048-4BC8-8C94-D6CC749CBF43}">
      <dgm:prSet/>
      <dgm:spPr/>
      <dgm:t>
        <a:bodyPr/>
        <a:lstStyle/>
        <a:p>
          <a:endParaRPr lang="en-US"/>
        </a:p>
      </dgm:t>
    </dgm:pt>
    <dgm:pt modelId="{8F447697-2852-477D-8D73-EFA0D4CC0A24}" type="sibTrans" cxnId="{6D96F93E-8048-4BC8-8C94-D6CC749CBF43}">
      <dgm:prSet/>
      <dgm:spPr/>
      <dgm:t>
        <a:bodyPr/>
        <a:lstStyle/>
        <a:p>
          <a:endParaRPr lang="en-US"/>
        </a:p>
      </dgm:t>
    </dgm:pt>
    <dgm:pt modelId="{1D96EDF7-E785-45F5-AB33-6C446C3E275B}">
      <dgm:prSet/>
      <dgm:spPr/>
      <dgm:t>
        <a:bodyPr/>
        <a:lstStyle/>
        <a:p>
          <a:r>
            <a:rPr lang="en-US"/>
            <a:t>Los especialistas pueden devenir aislados y no mejorar sus conocimientos especializados</a:t>
          </a:r>
        </a:p>
      </dgm:t>
    </dgm:pt>
    <dgm:pt modelId="{6E8B7496-1BFB-447D-A99E-7A7D01DED632}" type="parTrans" cxnId="{338AF6A0-9B7A-472B-872C-5892C2D466AD}">
      <dgm:prSet/>
      <dgm:spPr/>
      <dgm:t>
        <a:bodyPr/>
        <a:lstStyle/>
        <a:p>
          <a:endParaRPr lang="en-US"/>
        </a:p>
      </dgm:t>
    </dgm:pt>
    <dgm:pt modelId="{103EFE01-8F32-4423-853D-99345CA0702E}" type="sibTrans" cxnId="{338AF6A0-9B7A-472B-872C-5892C2D466AD}">
      <dgm:prSet/>
      <dgm:spPr/>
      <dgm:t>
        <a:bodyPr/>
        <a:lstStyle/>
        <a:p>
          <a:endParaRPr lang="en-US"/>
        </a:p>
      </dgm:t>
    </dgm:pt>
    <dgm:pt modelId="{90FA9959-C0AB-4A23-99A9-0A73C53B7C4E}">
      <dgm:prSet/>
      <dgm:spPr/>
      <dgm:t>
        <a:bodyPr/>
        <a:lstStyle/>
        <a:p>
          <a:r>
            <a:rPr lang="en-US"/>
            <a:t>La coordinación entre las unidades (divisiones) es complicada</a:t>
          </a:r>
        </a:p>
      </dgm:t>
    </dgm:pt>
    <dgm:pt modelId="{4336C13C-4A25-499C-A371-6321FB9A8C14}" type="parTrans" cxnId="{2D49BDE6-C0EA-4E5D-856C-389D1AAC1B13}">
      <dgm:prSet/>
      <dgm:spPr/>
      <dgm:t>
        <a:bodyPr/>
        <a:lstStyle/>
        <a:p>
          <a:endParaRPr lang="en-US"/>
        </a:p>
      </dgm:t>
    </dgm:pt>
    <dgm:pt modelId="{949EFB1E-1166-42B2-82B9-59C85C5F827B}" type="sibTrans" cxnId="{2D49BDE6-C0EA-4E5D-856C-389D1AAC1B13}">
      <dgm:prSet/>
      <dgm:spPr/>
      <dgm:t>
        <a:bodyPr/>
        <a:lstStyle/>
        <a:p>
          <a:endParaRPr lang="en-US"/>
        </a:p>
      </dgm:t>
    </dgm:pt>
    <dgm:pt modelId="{4D28ADAA-4886-4E1E-9AE0-BA1F24D6F1C3}">
      <dgm:prSet/>
      <dgm:spPr/>
      <dgm:t>
        <a:bodyPr/>
        <a:lstStyle/>
        <a:p>
          <a:r>
            <a:rPr lang="en-US"/>
            <a:t>Surgen dificultades cuando se presentan tareas complejas, que necesitan una cooperación que involucre las distintas funciones y divisiones.</a:t>
          </a:r>
        </a:p>
      </dgm:t>
    </dgm:pt>
    <dgm:pt modelId="{83D2AAA9-F509-4C44-AE46-7A294677ACF1}" type="parTrans" cxnId="{F0C04BFE-2842-4853-8655-954414C82E28}">
      <dgm:prSet/>
      <dgm:spPr/>
      <dgm:t>
        <a:bodyPr/>
        <a:lstStyle/>
        <a:p>
          <a:endParaRPr lang="en-US"/>
        </a:p>
      </dgm:t>
    </dgm:pt>
    <dgm:pt modelId="{FC44C6BA-7405-481A-B5A8-30DB2968EAB3}" type="sibTrans" cxnId="{F0C04BFE-2842-4853-8655-954414C82E28}">
      <dgm:prSet/>
      <dgm:spPr/>
      <dgm:t>
        <a:bodyPr/>
        <a:lstStyle/>
        <a:p>
          <a:endParaRPr lang="en-US"/>
        </a:p>
      </dgm:t>
    </dgm:pt>
    <dgm:pt modelId="{8A933561-DB1C-4400-800D-770265BA8874}" type="pres">
      <dgm:prSet presAssocID="{772F648D-9512-4B38-A11E-4DD4F97F8699}" presName="vert0" presStyleCnt="0">
        <dgm:presLayoutVars>
          <dgm:dir/>
          <dgm:animOne val="branch"/>
          <dgm:animLvl val="lvl"/>
        </dgm:presLayoutVars>
      </dgm:prSet>
      <dgm:spPr/>
    </dgm:pt>
    <dgm:pt modelId="{8D7B92C3-B977-42DE-AE50-06E491BBAE87}" type="pres">
      <dgm:prSet presAssocID="{261947B3-ED59-44A2-B9CF-2E7130314746}" presName="thickLine" presStyleLbl="alignNode1" presStyleIdx="0" presStyleCnt="4"/>
      <dgm:spPr/>
    </dgm:pt>
    <dgm:pt modelId="{64CB23B0-F194-49D8-9BE1-318114D7ED82}" type="pres">
      <dgm:prSet presAssocID="{261947B3-ED59-44A2-B9CF-2E7130314746}" presName="horz1" presStyleCnt="0"/>
      <dgm:spPr/>
    </dgm:pt>
    <dgm:pt modelId="{A44104E8-4A57-4DD4-85F9-D95359337948}" type="pres">
      <dgm:prSet presAssocID="{261947B3-ED59-44A2-B9CF-2E7130314746}" presName="tx1" presStyleLbl="revTx" presStyleIdx="0" presStyleCnt="4"/>
      <dgm:spPr/>
    </dgm:pt>
    <dgm:pt modelId="{B14874A4-9E61-4339-B928-E211D5997270}" type="pres">
      <dgm:prSet presAssocID="{261947B3-ED59-44A2-B9CF-2E7130314746}" presName="vert1" presStyleCnt="0"/>
      <dgm:spPr/>
    </dgm:pt>
    <dgm:pt modelId="{D8D78592-1B96-4CD2-97E4-C0EF2CCD56F9}" type="pres">
      <dgm:prSet presAssocID="{1D96EDF7-E785-45F5-AB33-6C446C3E275B}" presName="thickLine" presStyleLbl="alignNode1" presStyleIdx="1" presStyleCnt="4"/>
      <dgm:spPr/>
    </dgm:pt>
    <dgm:pt modelId="{6B093B15-0547-46BE-85D6-2F3808F940A1}" type="pres">
      <dgm:prSet presAssocID="{1D96EDF7-E785-45F5-AB33-6C446C3E275B}" presName="horz1" presStyleCnt="0"/>
      <dgm:spPr/>
    </dgm:pt>
    <dgm:pt modelId="{58B7269C-F24A-40E9-9C79-415E10EAE958}" type="pres">
      <dgm:prSet presAssocID="{1D96EDF7-E785-45F5-AB33-6C446C3E275B}" presName="tx1" presStyleLbl="revTx" presStyleIdx="1" presStyleCnt="4"/>
      <dgm:spPr/>
    </dgm:pt>
    <dgm:pt modelId="{92FD5C3D-71B7-4974-94F3-515ED193B2AA}" type="pres">
      <dgm:prSet presAssocID="{1D96EDF7-E785-45F5-AB33-6C446C3E275B}" presName="vert1" presStyleCnt="0"/>
      <dgm:spPr/>
    </dgm:pt>
    <dgm:pt modelId="{57973D0B-5961-4E0F-A3B6-5D376FC2A62F}" type="pres">
      <dgm:prSet presAssocID="{90FA9959-C0AB-4A23-99A9-0A73C53B7C4E}" presName="thickLine" presStyleLbl="alignNode1" presStyleIdx="2" presStyleCnt="4"/>
      <dgm:spPr/>
    </dgm:pt>
    <dgm:pt modelId="{017929C3-38EE-4C37-921F-1D51036CC165}" type="pres">
      <dgm:prSet presAssocID="{90FA9959-C0AB-4A23-99A9-0A73C53B7C4E}" presName="horz1" presStyleCnt="0"/>
      <dgm:spPr/>
    </dgm:pt>
    <dgm:pt modelId="{6BE3B6BC-DA5C-4B1F-9CF8-D3EC1C4E598A}" type="pres">
      <dgm:prSet presAssocID="{90FA9959-C0AB-4A23-99A9-0A73C53B7C4E}" presName="tx1" presStyleLbl="revTx" presStyleIdx="2" presStyleCnt="4"/>
      <dgm:spPr/>
    </dgm:pt>
    <dgm:pt modelId="{EEA97991-D251-49CE-BF09-6A6A97B7FD40}" type="pres">
      <dgm:prSet presAssocID="{90FA9959-C0AB-4A23-99A9-0A73C53B7C4E}" presName="vert1" presStyleCnt="0"/>
      <dgm:spPr/>
    </dgm:pt>
    <dgm:pt modelId="{9A8D01C3-1657-49E9-A3F5-CDD1EE0BF6D8}" type="pres">
      <dgm:prSet presAssocID="{4D28ADAA-4886-4E1E-9AE0-BA1F24D6F1C3}" presName="thickLine" presStyleLbl="alignNode1" presStyleIdx="3" presStyleCnt="4"/>
      <dgm:spPr/>
    </dgm:pt>
    <dgm:pt modelId="{5447A913-7EEA-4A6F-A7B4-0E0BED2AE77F}" type="pres">
      <dgm:prSet presAssocID="{4D28ADAA-4886-4E1E-9AE0-BA1F24D6F1C3}" presName="horz1" presStyleCnt="0"/>
      <dgm:spPr/>
    </dgm:pt>
    <dgm:pt modelId="{1F186A8E-2387-40CE-8DBA-E2BC7C7B00A9}" type="pres">
      <dgm:prSet presAssocID="{4D28ADAA-4886-4E1E-9AE0-BA1F24D6F1C3}" presName="tx1" presStyleLbl="revTx" presStyleIdx="3" presStyleCnt="4"/>
      <dgm:spPr/>
    </dgm:pt>
    <dgm:pt modelId="{E3CD3401-9292-4873-A144-5FDDFEB28EAC}" type="pres">
      <dgm:prSet presAssocID="{4D28ADAA-4886-4E1E-9AE0-BA1F24D6F1C3}" presName="vert1" presStyleCnt="0"/>
      <dgm:spPr/>
    </dgm:pt>
  </dgm:ptLst>
  <dgm:cxnLst>
    <dgm:cxn modelId="{754F171D-9A5A-4CB2-A176-A9FF9A01A8C5}" type="presOf" srcId="{90FA9959-C0AB-4A23-99A9-0A73C53B7C4E}" destId="{6BE3B6BC-DA5C-4B1F-9CF8-D3EC1C4E598A}" srcOrd="0" destOrd="0" presId="urn:microsoft.com/office/officeart/2008/layout/LinedList"/>
    <dgm:cxn modelId="{6D96F93E-8048-4BC8-8C94-D6CC749CBF43}" srcId="{772F648D-9512-4B38-A11E-4DD4F97F8699}" destId="{261947B3-ED59-44A2-B9CF-2E7130314746}" srcOrd="0" destOrd="0" parTransId="{E097E2E5-C13D-4CED-923F-9B97D828A55C}" sibTransId="{8F447697-2852-477D-8D73-EFA0D4CC0A24}"/>
    <dgm:cxn modelId="{7A30443F-8C99-4BB5-92B8-1316C0C17AE3}" type="presOf" srcId="{261947B3-ED59-44A2-B9CF-2E7130314746}" destId="{A44104E8-4A57-4DD4-85F9-D95359337948}" srcOrd="0" destOrd="0" presId="urn:microsoft.com/office/officeart/2008/layout/LinedList"/>
    <dgm:cxn modelId="{338AF6A0-9B7A-472B-872C-5892C2D466AD}" srcId="{772F648D-9512-4B38-A11E-4DD4F97F8699}" destId="{1D96EDF7-E785-45F5-AB33-6C446C3E275B}" srcOrd="1" destOrd="0" parTransId="{6E8B7496-1BFB-447D-A99E-7A7D01DED632}" sibTransId="{103EFE01-8F32-4423-853D-99345CA0702E}"/>
    <dgm:cxn modelId="{E96BD9A8-9F21-4CB7-BCDC-40FC6A47DF64}" type="presOf" srcId="{772F648D-9512-4B38-A11E-4DD4F97F8699}" destId="{8A933561-DB1C-4400-800D-770265BA8874}" srcOrd="0" destOrd="0" presId="urn:microsoft.com/office/officeart/2008/layout/LinedList"/>
    <dgm:cxn modelId="{F55A6AD9-FE58-4B2A-875E-04CBCC1262EC}" type="presOf" srcId="{4D28ADAA-4886-4E1E-9AE0-BA1F24D6F1C3}" destId="{1F186A8E-2387-40CE-8DBA-E2BC7C7B00A9}" srcOrd="0" destOrd="0" presId="urn:microsoft.com/office/officeart/2008/layout/LinedList"/>
    <dgm:cxn modelId="{2D49BDE6-C0EA-4E5D-856C-389D1AAC1B13}" srcId="{772F648D-9512-4B38-A11E-4DD4F97F8699}" destId="{90FA9959-C0AB-4A23-99A9-0A73C53B7C4E}" srcOrd="2" destOrd="0" parTransId="{4336C13C-4A25-499C-A371-6321FB9A8C14}" sibTransId="{949EFB1E-1166-42B2-82B9-59C85C5F827B}"/>
    <dgm:cxn modelId="{F0C04BFE-2842-4853-8655-954414C82E28}" srcId="{772F648D-9512-4B38-A11E-4DD4F97F8699}" destId="{4D28ADAA-4886-4E1E-9AE0-BA1F24D6F1C3}" srcOrd="3" destOrd="0" parTransId="{83D2AAA9-F509-4C44-AE46-7A294677ACF1}" sibTransId="{FC44C6BA-7405-481A-B5A8-30DB2968EAB3}"/>
    <dgm:cxn modelId="{A42191FE-F32A-4314-8D06-614BEC673FF2}" type="presOf" srcId="{1D96EDF7-E785-45F5-AB33-6C446C3E275B}" destId="{58B7269C-F24A-40E9-9C79-415E10EAE958}" srcOrd="0" destOrd="0" presId="urn:microsoft.com/office/officeart/2008/layout/LinedList"/>
    <dgm:cxn modelId="{5A6F3699-DCF7-4EBC-8871-C0C4AA509ADB}" type="presParOf" srcId="{8A933561-DB1C-4400-800D-770265BA8874}" destId="{8D7B92C3-B977-42DE-AE50-06E491BBAE87}" srcOrd="0" destOrd="0" presId="urn:microsoft.com/office/officeart/2008/layout/LinedList"/>
    <dgm:cxn modelId="{FA03ABE8-E867-42D0-AA8E-99C0D16C62A6}" type="presParOf" srcId="{8A933561-DB1C-4400-800D-770265BA8874}" destId="{64CB23B0-F194-49D8-9BE1-318114D7ED82}" srcOrd="1" destOrd="0" presId="urn:microsoft.com/office/officeart/2008/layout/LinedList"/>
    <dgm:cxn modelId="{44B4078E-93FB-44EB-BB8D-4D8D29E98588}" type="presParOf" srcId="{64CB23B0-F194-49D8-9BE1-318114D7ED82}" destId="{A44104E8-4A57-4DD4-85F9-D95359337948}" srcOrd="0" destOrd="0" presId="urn:microsoft.com/office/officeart/2008/layout/LinedList"/>
    <dgm:cxn modelId="{2F1A56D2-9A7A-487E-9A36-C2ACDF2B4C52}" type="presParOf" srcId="{64CB23B0-F194-49D8-9BE1-318114D7ED82}" destId="{B14874A4-9E61-4339-B928-E211D5997270}" srcOrd="1" destOrd="0" presId="urn:microsoft.com/office/officeart/2008/layout/LinedList"/>
    <dgm:cxn modelId="{A0C4C7FB-AA52-424E-BC18-0FD79BB60A32}" type="presParOf" srcId="{8A933561-DB1C-4400-800D-770265BA8874}" destId="{D8D78592-1B96-4CD2-97E4-C0EF2CCD56F9}" srcOrd="2" destOrd="0" presId="urn:microsoft.com/office/officeart/2008/layout/LinedList"/>
    <dgm:cxn modelId="{94D72E52-89FD-4893-A1F5-42DEDE0730B9}" type="presParOf" srcId="{8A933561-DB1C-4400-800D-770265BA8874}" destId="{6B093B15-0547-46BE-85D6-2F3808F940A1}" srcOrd="3" destOrd="0" presId="urn:microsoft.com/office/officeart/2008/layout/LinedList"/>
    <dgm:cxn modelId="{F64CA7DB-DCD4-4FCF-9F59-F15FC95E89D4}" type="presParOf" srcId="{6B093B15-0547-46BE-85D6-2F3808F940A1}" destId="{58B7269C-F24A-40E9-9C79-415E10EAE958}" srcOrd="0" destOrd="0" presId="urn:microsoft.com/office/officeart/2008/layout/LinedList"/>
    <dgm:cxn modelId="{07E09744-AD1C-4879-92AC-78E3ADEA3635}" type="presParOf" srcId="{6B093B15-0547-46BE-85D6-2F3808F940A1}" destId="{92FD5C3D-71B7-4974-94F3-515ED193B2AA}" srcOrd="1" destOrd="0" presId="urn:microsoft.com/office/officeart/2008/layout/LinedList"/>
    <dgm:cxn modelId="{35C0A544-F9EC-4B21-AB49-B62FD30197A8}" type="presParOf" srcId="{8A933561-DB1C-4400-800D-770265BA8874}" destId="{57973D0B-5961-4E0F-A3B6-5D376FC2A62F}" srcOrd="4" destOrd="0" presId="urn:microsoft.com/office/officeart/2008/layout/LinedList"/>
    <dgm:cxn modelId="{2486A480-3C0E-461C-8661-F00D406B96F5}" type="presParOf" srcId="{8A933561-DB1C-4400-800D-770265BA8874}" destId="{017929C3-38EE-4C37-921F-1D51036CC165}" srcOrd="5" destOrd="0" presId="urn:microsoft.com/office/officeart/2008/layout/LinedList"/>
    <dgm:cxn modelId="{DB3A5C9E-212B-4CC8-92CA-5919A447A896}" type="presParOf" srcId="{017929C3-38EE-4C37-921F-1D51036CC165}" destId="{6BE3B6BC-DA5C-4B1F-9CF8-D3EC1C4E598A}" srcOrd="0" destOrd="0" presId="urn:microsoft.com/office/officeart/2008/layout/LinedList"/>
    <dgm:cxn modelId="{28563F95-90C4-46DF-8804-9551FAFE2F5A}" type="presParOf" srcId="{017929C3-38EE-4C37-921F-1D51036CC165}" destId="{EEA97991-D251-49CE-BF09-6A6A97B7FD40}" srcOrd="1" destOrd="0" presId="urn:microsoft.com/office/officeart/2008/layout/LinedList"/>
    <dgm:cxn modelId="{68BF0CD9-6A8A-4754-9754-31E76DDFB125}" type="presParOf" srcId="{8A933561-DB1C-4400-800D-770265BA8874}" destId="{9A8D01C3-1657-49E9-A3F5-CDD1EE0BF6D8}" srcOrd="6" destOrd="0" presId="urn:microsoft.com/office/officeart/2008/layout/LinedList"/>
    <dgm:cxn modelId="{A87D023E-B000-4AF0-B89C-3B61BE5AB030}" type="presParOf" srcId="{8A933561-DB1C-4400-800D-770265BA8874}" destId="{5447A913-7EEA-4A6F-A7B4-0E0BED2AE77F}" srcOrd="7" destOrd="0" presId="urn:microsoft.com/office/officeart/2008/layout/LinedList"/>
    <dgm:cxn modelId="{FF3CC244-BEE5-4E49-BC79-3948F12E10CA}" type="presParOf" srcId="{5447A913-7EEA-4A6F-A7B4-0E0BED2AE77F}" destId="{1F186A8E-2387-40CE-8DBA-E2BC7C7B00A9}" srcOrd="0" destOrd="0" presId="urn:microsoft.com/office/officeart/2008/layout/LinedList"/>
    <dgm:cxn modelId="{8CFF862A-DF21-4949-BB64-9F5443BB9CD6}" type="presParOf" srcId="{5447A913-7EEA-4A6F-A7B4-0E0BED2AE77F}" destId="{E3CD3401-9292-4873-A144-5FDDFEB28E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29FFB31-F683-4BE1-9C60-FCB2C4107AB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1F9BFEE-950D-4F7B-A459-23917AD4B58A}">
      <dgm:prSet/>
      <dgm:spPr/>
      <dgm:t>
        <a:bodyPr/>
        <a:lstStyle/>
        <a:p>
          <a:r>
            <a:rPr lang="en-US"/>
            <a:t>Muy parecida a la organización por producto (es otro tipo de organización por divisiones).</a:t>
          </a:r>
        </a:p>
      </dgm:t>
    </dgm:pt>
    <dgm:pt modelId="{B8998392-A931-4EB5-8BAC-DC2291D7EC14}" type="parTrans" cxnId="{639BA4C6-3D39-4A09-9DCE-0FFDD8917FF9}">
      <dgm:prSet/>
      <dgm:spPr/>
      <dgm:t>
        <a:bodyPr/>
        <a:lstStyle/>
        <a:p>
          <a:endParaRPr lang="en-US"/>
        </a:p>
      </dgm:t>
    </dgm:pt>
    <dgm:pt modelId="{75585C39-AE05-4FBE-A1ED-B03E58DAB3D7}" type="sibTrans" cxnId="{639BA4C6-3D39-4A09-9DCE-0FFDD8917FF9}">
      <dgm:prSet/>
      <dgm:spPr/>
      <dgm:t>
        <a:bodyPr/>
        <a:lstStyle/>
        <a:p>
          <a:endParaRPr lang="en-US"/>
        </a:p>
      </dgm:t>
    </dgm:pt>
    <dgm:pt modelId="{70AD40D2-AB60-4C78-833D-3A302AA8EB82}">
      <dgm:prSet/>
      <dgm:spPr/>
      <dgm:t>
        <a:bodyPr/>
        <a:lstStyle/>
        <a:p>
          <a:r>
            <a:rPr lang="en-US"/>
            <a:t>Es apropiada para empresas cuyas estrategias deben ser apropiadas a las necesidades y características particulares de clientes en diferentes áreas geográficas.</a:t>
          </a:r>
        </a:p>
      </dgm:t>
    </dgm:pt>
    <dgm:pt modelId="{EE35E6BC-DAE0-43BE-9942-3F102B9A8703}" type="parTrans" cxnId="{110D0C23-BEB0-4119-ADDE-E2BECA3663F3}">
      <dgm:prSet/>
      <dgm:spPr/>
      <dgm:t>
        <a:bodyPr/>
        <a:lstStyle/>
        <a:p>
          <a:endParaRPr lang="en-US"/>
        </a:p>
      </dgm:t>
    </dgm:pt>
    <dgm:pt modelId="{235CDDF8-CE83-4A40-A1BF-791A33652E63}" type="sibTrans" cxnId="{110D0C23-BEB0-4119-ADDE-E2BECA3663F3}">
      <dgm:prSet/>
      <dgm:spPr/>
      <dgm:t>
        <a:bodyPr/>
        <a:lstStyle/>
        <a:p>
          <a:endParaRPr lang="en-US"/>
        </a:p>
      </dgm:t>
    </dgm:pt>
    <dgm:pt modelId="{D65C7C54-784E-49B0-B900-BF45D3FCAAA4}">
      <dgm:prSet/>
      <dgm:spPr/>
      <dgm:t>
        <a:bodyPr/>
        <a:lstStyle/>
        <a:p>
          <a:r>
            <a:rPr lang="en-US"/>
            <a:t>Cuando las empresas realizan pocos productos pueden agrupar las actividades según las áreas de venta y estar cerca de los clientes.</a:t>
          </a:r>
        </a:p>
      </dgm:t>
    </dgm:pt>
    <dgm:pt modelId="{13A9A5FF-6762-4E31-B4E8-07995999D28D}" type="parTrans" cxnId="{F8E0C4B3-5303-4F7F-821B-25998857D1BC}">
      <dgm:prSet/>
      <dgm:spPr/>
      <dgm:t>
        <a:bodyPr/>
        <a:lstStyle/>
        <a:p>
          <a:endParaRPr lang="en-US"/>
        </a:p>
      </dgm:t>
    </dgm:pt>
    <dgm:pt modelId="{C22EED02-E788-4746-BAC1-93C8D0BA46DC}" type="sibTrans" cxnId="{F8E0C4B3-5303-4F7F-821B-25998857D1BC}">
      <dgm:prSet/>
      <dgm:spPr/>
      <dgm:t>
        <a:bodyPr/>
        <a:lstStyle/>
        <a:p>
          <a:endParaRPr lang="en-US"/>
        </a:p>
      </dgm:t>
    </dgm:pt>
    <dgm:pt modelId="{5B343505-290F-4EED-B569-71842AD97945}">
      <dgm:prSet/>
      <dgm:spPr/>
      <dgm:t>
        <a:bodyPr/>
        <a:lstStyle/>
        <a:p>
          <a:r>
            <a:rPr lang="en-US"/>
            <a:t>Esto facilita la adecuación a las diferencias entre los varios mercados.</a:t>
          </a:r>
        </a:p>
      </dgm:t>
    </dgm:pt>
    <dgm:pt modelId="{4CF0BB4F-4D98-47DB-AC1C-D1F40BE3CDD3}" type="parTrans" cxnId="{8D137AD2-73E7-40C5-B331-A67968A7C2AA}">
      <dgm:prSet/>
      <dgm:spPr/>
      <dgm:t>
        <a:bodyPr/>
        <a:lstStyle/>
        <a:p>
          <a:endParaRPr lang="en-US"/>
        </a:p>
      </dgm:t>
    </dgm:pt>
    <dgm:pt modelId="{6D19FF4F-EEA1-4B84-80B9-4508322AEF10}" type="sibTrans" cxnId="{8D137AD2-73E7-40C5-B331-A67968A7C2AA}">
      <dgm:prSet/>
      <dgm:spPr/>
      <dgm:t>
        <a:bodyPr/>
        <a:lstStyle/>
        <a:p>
          <a:endParaRPr lang="en-US"/>
        </a:p>
      </dgm:t>
    </dgm:pt>
    <dgm:pt modelId="{D5695D9A-EBEE-45BD-9721-EC97C2B7B865}">
      <dgm:prSet/>
      <dgm:spPr/>
      <dgm:t>
        <a:bodyPr/>
        <a:lstStyle/>
        <a:p>
          <a:r>
            <a:rPr lang="en-US"/>
            <a:t>Una estructura divisional por área geográfica facilita también la participacíon local en las toma de decisiones y mejora la coordinación dentro de una región.</a:t>
          </a:r>
        </a:p>
      </dgm:t>
    </dgm:pt>
    <dgm:pt modelId="{F626C0E3-AB48-4422-BB5F-E85DF1889EE6}" type="parTrans" cxnId="{1C115318-0FA0-499E-8950-74C35DB2C75A}">
      <dgm:prSet/>
      <dgm:spPr/>
      <dgm:t>
        <a:bodyPr/>
        <a:lstStyle/>
        <a:p>
          <a:endParaRPr lang="en-US"/>
        </a:p>
      </dgm:t>
    </dgm:pt>
    <dgm:pt modelId="{E9EBF328-7C93-40B5-AB93-F3F3EA87B009}" type="sibTrans" cxnId="{1C115318-0FA0-499E-8950-74C35DB2C75A}">
      <dgm:prSet/>
      <dgm:spPr/>
      <dgm:t>
        <a:bodyPr/>
        <a:lstStyle/>
        <a:p>
          <a:endParaRPr lang="en-US"/>
        </a:p>
      </dgm:t>
    </dgm:pt>
    <dgm:pt modelId="{82C32CC8-2F47-4A07-B5E7-0E0A839D5C04}" type="pres">
      <dgm:prSet presAssocID="{329FFB31-F683-4BE1-9C60-FCB2C4107AB5}" presName="root" presStyleCnt="0">
        <dgm:presLayoutVars>
          <dgm:dir/>
          <dgm:resizeHandles val="exact"/>
        </dgm:presLayoutVars>
      </dgm:prSet>
      <dgm:spPr/>
    </dgm:pt>
    <dgm:pt modelId="{5930AA59-4DBD-4434-9E59-921AFE07A0B3}" type="pres">
      <dgm:prSet presAssocID="{11F9BFEE-950D-4F7B-A459-23917AD4B58A}" presName="compNode" presStyleCnt="0"/>
      <dgm:spPr/>
    </dgm:pt>
    <dgm:pt modelId="{9D295D10-5084-400F-955E-7656B426C61E}" type="pres">
      <dgm:prSet presAssocID="{11F9BFEE-950D-4F7B-A459-23917AD4B58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rarquía"/>
        </a:ext>
      </dgm:extLst>
    </dgm:pt>
    <dgm:pt modelId="{7BEAB465-BC52-4B66-B73C-8C3DC32AEF45}" type="pres">
      <dgm:prSet presAssocID="{11F9BFEE-950D-4F7B-A459-23917AD4B58A}" presName="spaceRect" presStyleCnt="0"/>
      <dgm:spPr/>
    </dgm:pt>
    <dgm:pt modelId="{D9A8B80B-7A4C-4B22-B99F-9285326ED819}" type="pres">
      <dgm:prSet presAssocID="{11F9BFEE-950D-4F7B-A459-23917AD4B58A}" presName="textRect" presStyleLbl="revTx" presStyleIdx="0" presStyleCnt="5">
        <dgm:presLayoutVars>
          <dgm:chMax val="1"/>
          <dgm:chPref val="1"/>
        </dgm:presLayoutVars>
      </dgm:prSet>
      <dgm:spPr/>
    </dgm:pt>
    <dgm:pt modelId="{03B522D9-7188-4F65-8153-37D9405B13A5}" type="pres">
      <dgm:prSet presAssocID="{75585C39-AE05-4FBE-A1ED-B03E58DAB3D7}" presName="sibTrans" presStyleCnt="0"/>
      <dgm:spPr/>
    </dgm:pt>
    <dgm:pt modelId="{E008284D-1959-466C-B506-28B4BEBAC297}" type="pres">
      <dgm:prSet presAssocID="{70AD40D2-AB60-4C78-833D-3A302AA8EB82}" presName="compNode" presStyleCnt="0"/>
      <dgm:spPr/>
    </dgm:pt>
    <dgm:pt modelId="{86D1C671-3C48-4E1B-AAB7-88033C62AFE9}" type="pres">
      <dgm:prSet presAssocID="{70AD40D2-AB60-4C78-833D-3A302AA8EB8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B139D84A-3D5B-4669-84EF-33FDB776C680}" type="pres">
      <dgm:prSet presAssocID="{70AD40D2-AB60-4C78-833D-3A302AA8EB82}" presName="spaceRect" presStyleCnt="0"/>
      <dgm:spPr/>
    </dgm:pt>
    <dgm:pt modelId="{15225E0A-FA59-4195-8D26-448DFDE16839}" type="pres">
      <dgm:prSet presAssocID="{70AD40D2-AB60-4C78-833D-3A302AA8EB82}" presName="textRect" presStyleLbl="revTx" presStyleIdx="1" presStyleCnt="5">
        <dgm:presLayoutVars>
          <dgm:chMax val="1"/>
          <dgm:chPref val="1"/>
        </dgm:presLayoutVars>
      </dgm:prSet>
      <dgm:spPr/>
    </dgm:pt>
    <dgm:pt modelId="{791AF83E-7A5B-4B3B-9331-46AEC9A4497D}" type="pres">
      <dgm:prSet presAssocID="{235CDDF8-CE83-4A40-A1BF-791A33652E63}" presName="sibTrans" presStyleCnt="0"/>
      <dgm:spPr/>
    </dgm:pt>
    <dgm:pt modelId="{F5183D10-1741-4FD5-BA71-4F67DA76F53B}" type="pres">
      <dgm:prSet presAssocID="{D65C7C54-784E-49B0-B900-BF45D3FCAAA4}" presName="compNode" presStyleCnt="0"/>
      <dgm:spPr/>
    </dgm:pt>
    <dgm:pt modelId="{8242FC37-A096-432F-BF5B-7AFCC48FCB82}" type="pres">
      <dgm:prSet presAssocID="{D65C7C54-784E-49B0-B900-BF45D3FCAAA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iosco"/>
        </a:ext>
      </dgm:extLst>
    </dgm:pt>
    <dgm:pt modelId="{B2686B4F-DB5B-46D4-A3F6-7B6F9347B92C}" type="pres">
      <dgm:prSet presAssocID="{D65C7C54-784E-49B0-B900-BF45D3FCAAA4}" presName="spaceRect" presStyleCnt="0"/>
      <dgm:spPr/>
    </dgm:pt>
    <dgm:pt modelId="{D843B668-F7C5-430D-A2C2-C1607688251F}" type="pres">
      <dgm:prSet presAssocID="{D65C7C54-784E-49B0-B900-BF45D3FCAAA4}" presName="textRect" presStyleLbl="revTx" presStyleIdx="2" presStyleCnt="5">
        <dgm:presLayoutVars>
          <dgm:chMax val="1"/>
          <dgm:chPref val="1"/>
        </dgm:presLayoutVars>
      </dgm:prSet>
      <dgm:spPr/>
    </dgm:pt>
    <dgm:pt modelId="{425A5833-EBEF-4748-9BAD-5D4920521AFD}" type="pres">
      <dgm:prSet presAssocID="{C22EED02-E788-4746-BAC1-93C8D0BA46DC}" presName="sibTrans" presStyleCnt="0"/>
      <dgm:spPr/>
    </dgm:pt>
    <dgm:pt modelId="{A91D9354-D674-4D40-B4F8-D997157E5BC0}" type="pres">
      <dgm:prSet presAssocID="{5B343505-290F-4EED-B569-71842AD97945}" presName="compNode" presStyleCnt="0"/>
      <dgm:spPr/>
    </dgm:pt>
    <dgm:pt modelId="{7AD7E2E5-5692-43BA-91FB-44D32066178C}" type="pres">
      <dgm:prSet presAssocID="{5B343505-290F-4EED-B569-71842AD9794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87B7E679-E10F-450A-8346-337D913444C7}" type="pres">
      <dgm:prSet presAssocID="{5B343505-290F-4EED-B569-71842AD97945}" presName="spaceRect" presStyleCnt="0"/>
      <dgm:spPr/>
    </dgm:pt>
    <dgm:pt modelId="{85BD94CB-B57B-49E6-8C89-95B81CC5DB2D}" type="pres">
      <dgm:prSet presAssocID="{5B343505-290F-4EED-B569-71842AD97945}" presName="textRect" presStyleLbl="revTx" presStyleIdx="3" presStyleCnt="5">
        <dgm:presLayoutVars>
          <dgm:chMax val="1"/>
          <dgm:chPref val="1"/>
        </dgm:presLayoutVars>
      </dgm:prSet>
      <dgm:spPr/>
    </dgm:pt>
    <dgm:pt modelId="{64F5B2E1-D913-40CC-AD62-D3195DCC18B3}" type="pres">
      <dgm:prSet presAssocID="{6D19FF4F-EEA1-4B84-80B9-4508322AEF10}" presName="sibTrans" presStyleCnt="0"/>
      <dgm:spPr/>
    </dgm:pt>
    <dgm:pt modelId="{E47BC5B1-6796-4E03-B148-2745FE94B154}" type="pres">
      <dgm:prSet presAssocID="{D5695D9A-EBEE-45BD-9721-EC97C2B7B865}" presName="compNode" presStyleCnt="0"/>
      <dgm:spPr/>
    </dgm:pt>
    <dgm:pt modelId="{341BCB2D-C1E6-4815-BB1B-6528D0846508}" type="pres">
      <dgm:prSet presAssocID="{D5695D9A-EBEE-45BD-9721-EC97C2B7B86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028F9DCF-1B7A-42DF-8B77-F918561372F6}" type="pres">
      <dgm:prSet presAssocID="{D5695D9A-EBEE-45BD-9721-EC97C2B7B865}" presName="spaceRect" presStyleCnt="0"/>
      <dgm:spPr/>
    </dgm:pt>
    <dgm:pt modelId="{871EC54C-A1D7-4677-A1EB-B6D52F69BFF8}" type="pres">
      <dgm:prSet presAssocID="{D5695D9A-EBEE-45BD-9721-EC97C2B7B86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1795F03-CC43-4D24-B00E-6AAC23A00996}" type="presOf" srcId="{11F9BFEE-950D-4F7B-A459-23917AD4B58A}" destId="{D9A8B80B-7A4C-4B22-B99F-9285326ED819}" srcOrd="0" destOrd="0" presId="urn:microsoft.com/office/officeart/2018/2/layout/IconLabelList"/>
    <dgm:cxn modelId="{1C115318-0FA0-499E-8950-74C35DB2C75A}" srcId="{329FFB31-F683-4BE1-9C60-FCB2C4107AB5}" destId="{D5695D9A-EBEE-45BD-9721-EC97C2B7B865}" srcOrd="4" destOrd="0" parTransId="{F626C0E3-AB48-4422-BB5F-E85DF1889EE6}" sibTransId="{E9EBF328-7C93-40B5-AB93-F3F3EA87B009}"/>
    <dgm:cxn modelId="{110D0C23-BEB0-4119-ADDE-E2BECA3663F3}" srcId="{329FFB31-F683-4BE1-9C60-FCB2C4107AB5}" destId="{70AD40D2-AB60-4C78-833D-3A302AA8EB82}" srcOrd="1" destOrd="0" parTransId="{EE35E6BC-DAE0-43BE-9942-3F102B9A8703}" sibTransId="{235CDDF8-CE83-4A40-A1BF-791A33652E63}"/>
    <dgm:cxn modelId="{CE954796-8CD6-427A-BDFD-7C027BF134D0}" type="presOf" srcId="{70AD40D2-AB60-4C78-833D-3A302AA8EB82}" destId="{15225E0A-FA59-4195-8D26-448DFDE16839}" srcOrd="0" destOrd="0" presId="urn:microsoft.com/office/officeart/2018/2/layout/IconLabelList"/>
    <dgm:cxn modelId="{F8E0C4B3-5303-4F7F-821B-25998857D1BC}" srcId="{329FFB31-F683-4BE1-9C60-FCB2C4107AB5}" destId="{D65C7C54-784E-49B0-B900-BF45D3FCAAA4}" srcOrd="2" destOrd="0" parTransId="{13A9A5FF-6762-4E31-B4E8-07995999D28D}" sibTransId="{C22EED02-E788-4746-BAC1-93C8D0BA46DC}"/>
    <dgm:cxn modelId="{6365F1B3-C68E-40DC-946A-22BEE1C49DCF}" type="presOf" srcId="{5B343505-290F-4EED-B569-71842AD97945}" destId="{85BD94CB-B57B-49E6-8C89-95B81CC5DB2D}" srcOrd="0" destOrd="0" presId="urn:microsoft.com/office/officeart/2018/2/layout/IconLabelList"/>
    <dgm:cxn modelId="{639BA4C6-3D39-4A09-9DCE-0FFDD8917FF9}" srcId="{329FFB31-F683-4BE1-9C60-FCB2C4107AB5}" destId="{11F9BFEE-950D-4F7B-A459-23917AD4B58A}" srcOrd="0" destOrd="0" parTransId="{B8998392-A931-4EB5-8BAC-DC2291D7EC14}" sibTransId="{75585C39-AE05-4FBE-A1ED-B03E58DAB3D7}"/>
    <dgm:cxn modelId="{8D137AD2-73E7-40C5-B331-A67968A7C2AA}" srcId="{329FFB31-F683-4BE1-9C60-FCB2C4107AB5}" destId="{5B343505-290F-4EED-B569-71842AD97945}" srcOrd="3" destOrd="0" parTransId="{4CF0BB4F-4D98-47DB-AC1C-D1F40BE3CDD3}" sibTransId="{6D19FF4F-EEA1-4B84-80B9-4508322AEF10}"/>
    <dgm:cxn modelId="{6468BDE7-E16D-42CE-BF18-A86B4BD15CA3}" type="presOf" srcId="{D5695D9A-EBEE-45BD-9721-EC97C2B7B865}" destId="{871EC54C-A1D7-4677-A1EB-B6D52F69BFF8}" srcOrd="0" destOrd="0" presId="urn:microsoft.com/office/officeart/2018/2/layout/IconLabelList"/>
    <dgm:cxn modelId="{C63AF2EB-509E-497D-BE12-42E3AC395A5F}" type="presOf" srcId="{D65C7C54-784E-49B0-B900-BF45D3FCAAA4}" destId="{D843B668-F7C5-430D-A2C2-C1607688251F}" srcOrd="0" destOrd="0" presId="urn:microsoft.com/office/officeart/2018/2/layout/IconLabelList"/>
    <dgm:cxn modelId="{839A16F2-4EF4-4C1C-AF99-8645A0710A1F}" type="presOf" srcId="{329FFB31-F683-4BE1-9C60-FCB2C4107AB5}" destId="{82C32CC8-2F47-4A07-B5E7-0E0A839D5C04}" srcOrd="0" destOrd="0" presId="urn:microsoft.com/office/officeart/2018/2/layout/IconLabelList"/>
    <dgm:cxn modelId="{A36E37A3-3AA9-47EA-A993-3E7C7880A893}" type="presParOf" srcId="{82C32CC8-2F47-4A07-B5E7-0E0A839D5C04}" destId="{5930AA59-4DBD-4434-9E59-921AFE07A0B3}" srcOrd="0" destOrd="0" presId="urn:microsoft.com/office/officeart/2018/2/layout/IconLabelList"/>
    <dgm:cxn modelId="{053CC14C-A910-435F-A070-A8EE912303D0}" type="presParOf" srcId="{5930AA59-4DBD-4434-9E59-921AFE07A0B3}" destId="{9D295D10-5084-400F-955E-7656B426C61E}" srcOrd="0" destOrd="0" presId="urn:microsoft.com/office/officeart/2018/2/layout/IconLabelList"/>
    <dgm:cxn modelId="{2406E6AD-0DA5-42E5-8A8F-54695FD9EAD3}" type="presParOf" srcId="{5930AA59-4DBD-4434-9E59-921AFE07A0B3}" destId="{7BEAB465-BC52-4B66-B73C-8C3DC32AEF45}" srcOrd="1" destOrd="0" presId="urn:microsoft.com/office/officeart/2018/2/layout/IconLabelList"/>
    <dgm:cxn modelId="{71A9C678-1B60-4BD2-9FB5-73493B0DA977}" type="presParOf" srcId="{5930AA59-4DBD-4434-9E59-921AFE07A0B3}" destId="{D9A8B80B-7A4C-4B22-B99F-9285326ED819}" srcOrd="2" destOrd="0" presId="urn:microsoft.com/office/officeart/2018/2/layout/IconLabelList"/>
    <dgm:cxn modelId="{9D831E14-C947-4F15-8D98-36F354B81950}" type="presParOf" srcId="{82C32CC8-2F47-4A07-B5E7-0E0A839D5C04}" destId="{03B522D9-7188-4F65-8153-37D9405B13A5}" srcOrd="1" destOrd="0" presId="urn:microsoft.com/office/officeart/2018/2/layout/IconLabelList"/>
    <dgm:cxn modelId="{E87B909B-4617-4CC6-BB44-E5E901AFCB06}" type="presParOf" srcId="{82C32CC8-2F47-4A07-B5E7-0E0A839D5C04}" destId="{E008284D-1959-466C-B506-28B4BEBAC297}" srcOrd="2" destOrd="0" presId="urn:microsoft.com/office/officeart/2018/2/layout/IconLabelList"/>
    <dgm:cxn modelId="{95F07D5F-CD20-4E8B-8845-7C69F386B76A}" type="presParOf" srcId="{E008284D-1959-466C-B506-28B4BEBAC297}" destId="{86D1C671-3C48-4E1B-AAB7-88033C62AFE9}" srcOrd="0" destOrd="0" presId="urn:microsoft.com/office/officeart/2018/2/layout/IconLabelList"/>
    <dgm:cxn modelId="{A531F15A-4385-496F-B379-376DBF77C951}" type="presParOf" srcId="{E008284D-1959-466C-B506-28B4BEBAC297}" destId="{B139D84A-3D5B-4669-84EF-33FDB776C680}" srcOrd="1" destOrd="0" presId="urn:microsoft.com/office/officeart/2018/2/layout/IconLabelList"/>
    <dgm:cxn modelId="{44709860-BFD5-4954-9DC7-7E10E864F022}" type="presParOf" srcId="{E008284D-1959-466C-B506-28B4BEBAC297}" destId="{15225E0A-FA59-4195-8D26-448DFDE16839}" srcOrd="2" destOrd="0" presId="urn:microsoft.com/office/officeart/2018/2/layout/IconLabelList"/>
    <dgm:cxn modelId="{10E4E07C-D59F-4096-A3AA-2EBD4B8300A4}" type="presParOf" srcId="{82C32CC8-2F47-4A07-B5E7-0E0A839D5C04}" destId="{791AF83E-7A5B-4B3B-9331-46AEC9A4497D}" srcOrd="3" destOrd="0" presId="urn:microsoft.com/office/officeart/2018/2/layout/IconLabelList"/>
    <dgm:cxn modelId="{CED01C03-F969-44BC-83CB-9A397080F75F}" type="presParOf" srcId="{82C32CC8-2F47-4A07-B5E7-0E0A839D5C04}" destId="{F5183D10-1741-4FD5-BA71-4F67DA76F53B}" srcOrd="4" destOrd="0" presId="urn:microsoft.com/office/officeart/2018/2/layout/IconLabelList"/>
    <dgm:cxn modelId="{DCECEB5A-5F05-4EBD-8D46-95B548A17292}" type="presParOf" srcId="{F5183D10-1741-4FD5-BA71-4F67DA76F53B}" destId="{8242FC37-A096-432F-BF5B-7AFCC48FCB82}" srcOrd="0" destOrd="0" presId="urn:microsoft.com/office/officeart/2018/2/layout/IconLabelList"/>
    <dgm:cxn modelId="{E637A8F0-CD55-4504-8695-2CF606702D40}" type="presParOf" srcId="{F5183D10-1741-4FD5-BA71-4F67DA76F53B}" destId="{B2686B4F-DB5B-46D4-A3F6-7B6F9347B92C}" srcOrd="1" destOrd="0" presId="urn:microsoft.com/office/officeart/2018/2/layout/IconLabelList"/>
    <dgm:cxn modelId="{EEC61CDD-ADF6-4A21-99F4-8B788F6170FF}" type="presParOf" srcId="{F5183D10-1741-4FD5-BA71-4F67DA76F53B}" destId="{D843B668-F7C5-430D-A2C2-C1607688251F}" srcOrd="2" destOrd="0" presId="urn:microsoft.com/office/officeart/2018/2/layout/IconLabelList"/>
    <dgm:cxn modelId="{0651FC2A-DA3D-4A6F-86AE-3942F358468E}" type="presParOf" srcId="{82C32CC8-2F47-4A07-B5E7-0E0A839D5C04}" destId="{425A5833-EBEF-4748-9BAD-5D4920521AFD}" srcOrd="5" destOrd="0" presId="urn:microsoft.com/office/officeart/2018/2/layout/IconLabelList"/>
    <dgm:cxn modelId="{5F600C3C-33FB-4D90-986F-44F77BA14755}" type="presParOf" srcId="{82C32CC8-2F47-4A07-B5E7-0E0A839D5C04}" destId="{A91D9354-D674-4D40-B4F8-D997157E5BC0}" srcOrd="6" destOrd="0" presId="urn:microsoft.com/office/officeart/2018/2/layout/IconLabelList"/>
    <dgm:cxn modelId="{FA8F1D83-2B38-4C29-89BD-2E64EF229A12}" type="presParOf" srcId="{A91D9354-D674-4D40-B4F8-D997157E5BC0}" destId="{7AD7E2E5-5692-43BA-91FB-44D32066178C}" srcOrd="0" destOrd="0" presId="urn:microsoft.com/office/officeart/2018/2/layout/IconLabelList"/>
    <dgm:cxn modelId="{89E7E57D-B276-432E-A0CE-1BAC6FFFF024}" type="presParOf" srcId="{A91D9354-D674-4D40-B4F8-D997157E5BC0}" destId="{87B7E679-E10F-450A-8346-337D913444C7}" srcOrd="1" destOrd="0" presId="urn:microsoft.com/office/officeart/2018/2/layout/IconLabelList"/>
    <dgm:cxn modelId="{94CFEEFE-6304-4903-A9B1-E4DA217E7EC7}" type="presParOf" srcId="{A91D9354-D674-4D40-B4F8-D997157E5BC0}" destId="{85BD94CB-B57B-49E6-8C89-95B81CC5DB2D}" srcOrd="2" destOrd="0" presId="urn:microsoft.com/office/officeart/2018/2/layout/IconLabelList"/>
    <dgm:cxn modelId="{2C2DED03-7201-4963-AA89-53DFDB4582C8}" type="presParOf" srcId="{82C32CC8-2F47-4A07-B5E7-0E0A839D5C04}" destId="{64F5B2E1-D913-40CC-AD62-D3195DCC18B3}" srcOrd="7" destOrd="0" presId="urn:microsoft.com/office/officeart/2018/2/layout/IconLabelList"/>
    <dgm:cxn modelId="{C78E8223-ACA6-4D07-A475-53E5297160B1}" type="presParOf" srcId="{82C32CC8-2F47-4A07-B5E7-0E0A839D5C04}" destId="{E47BC5B1-6796-4E03-B148-2745FE94B154}" srcOrd="8" destOrd="0" presId="urn:microsoft.com/office/officeart/2018/2/layout/IconLabelList"/>
    <dgm:cxn modelId="{1DE2E97C-854C-4B97-A1E9-E1CAD251DF65}" type="presParOf" srcId="{E47BC5B1-6796-4E03-B148-2745FE94B154}" destId="{341BCB2D-C1E6-4815-BB1B-6528D0846508}" srcOrd="0" destOrd="0" presId="urn:microsoft.com/office/officeart/2018/2/layout/IconLabelList"/>
    <dgm:cxn modelId="{DAA4D47C-AE96-4E69-B910-CA393CFC8845}" type="presParOf" srcId="{E47BC5B1-6796-4E03-B148-2745FE94B154}" destId="{028F9DCF-1B7A-42DF-8B77-F918561372F6}" srcOrd="1" destOrd="0" presId="urn:microsoft.com/office/officeart/2018/2/layout/IconLabelList"/>
    <dgm:cxn modelId="{C9D37428-FC76-4325-A953-E30947F22BE8}" type="presParOf" srcId="{E47BC5B1-6796-4E03-B148-2745FE94B154}" destId="{871EC54C-A1D7-4677-A1EB-B6D52F69BFF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0A2A0B5-017E-4531-8DF4-0DC02DB1D77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7B5DC4-957A-409E-8587-30F666AEBE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Es una estructura organizativa que facilita el pasaje horizontal de habilidades e información.</a:t>
          </a:r>
        </a:p>
      </dgm:t>
    </dgm:pt>
    <dgm:pt modelId="{F9B97E6D-92FC-4138-B036-94252BC9C829}" type="parTrans" cxnId="{F75332CF-3E33-4919-9615-3EA58796D41E}">
      <dgm:prSet/>
      <dgm:spPr/>
      <dgm:t>
        <a:bodyPr/>
        <a:lstStyle/>
        <a:p>
          <a:endParaRPr lang="en-US"/>
        </a:p>
      </dgm:t>
    </dgm:pt>
    <dgm:pt modelId="{533E1502-BB28-412E-A3AF-10A33D53CECD}" type="sibTrans" cxnId="{F75332CF-3E33-4919-9615-3EA58796D41E}">
      <dgm:prSet/>
      <dgm:spPr/>
      <dgm:t>
        <a:bodyPr/>
        <a:lstStyle/>
        <a:p>
          <a:endParaRPr lang="en-US"/>
        </a:p>
      </dgm:t>
    </dgm:pt>
    <dgm:pt modelId="{81284A36-93DC-4705-AA13-F08BB96B65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 utiliza sobre todo en la dirección de proyectos de gran envergadura o en procesos de desarrollo de productos.</a:t>
          </a:r>
        </a:p>
      </dgm:t>
    </dgm:pt>
    <dgm:pt modelId="{EA110F9D-119A-4689-9E53-B343204F311E}" type="parTrans" cxnId="{72BEBBEB-E888-4DE0-86A3-1B2DCDDE3AE4}">
      <dgm:prSet/>
      <dgm:spPr/>
      <dgm:t>
        <a:bodyPr/>
        <a:lstStyle/>
        <a:p>
          <a:endParaRPr lang="en-US"/>
        </a:p>
      </dgm:t>
    </dgm:pt>
    <dgm:pt modelId="{5A6D8AA3-EEBA-4D85-8AF6-45F3C1AF360F}" type="sibTrans" cxnId="{72BEBBEB-E888-4DE0-86A3-1B2DCDDE3AE4}">
      <dgm:prSet/>
      <dgm:spPr/>
      <dgm:t>
        <a:bodyPr/>
        <a:lstStyle/>
        <a:p>
          <a:endParaRPr lang="en-US"/>
        </a:p>
      </dgm:t>
    </dgm:pt>
    <dgm:pt modelId="{8364CEBA-5149-4420-8736-8A54DE55E8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Empleados de diferentes departamentos son asignados a un equipo sin ser sacados de las respectivas posiciones.</a:t>
          </a:r>
        </a:p>
      </dgm:t>
    </dgm:pt>
    <dgm:pt modelId="{EA394B05-5C2B-4EAD-9BC3-51AA912AF08F}" type="parTrans" cxnId="{631F59B8-1AFC-4647-A3C0-DFF80E1A51AF}">
      <dgm:prSet/>
      <dgm:spPr/>
      <dgm:t>
        <a:bodyPr/>
        <a:lstStyle/>
        <a:p>
          <a:endParaRPr lang="en-US"/>
        </a:p>
      </dgm:t>
    </dgm:pt>
    <dgm:pt modelId="{128E56A8-1616-415D-B47E-A16D3957AE64}" type="sibTrans" cxnId="{631F59B8-1AFC-4647-A3C0-DFF80E1A51AF}">
      <dgm:prSet/>
      <dgm:spPr/>
      <dgm:t>
        <a:bodyPr/>
        <a:lstStyle/>
        <a:p>
          <a:endParaRPr lang="en-US"/>
        </a:p>
      </dgm:t>
    </dgm:pt>
    <dgm:pt modelId="{1FE181B9-E56E-4EC4-A2D5-563B6ECF926F}" type="pres">
      <dgm:prSet presAssocID="{30A2A0B5-017E-4531-8DF4-0DC02DB1D773}" presName="outerComposite" presStyleCnt="0">
        <dgm:presLayoutVars>
          <dgm:chMax val="5"/>
          <dgm:dir/>
          <dgm:resizeHandles val="exact"/>
        </dgm:presLayoutVars>
      </dgm:prSet>
      <dgm:spPr/>
    </dgm:pt>
    <dgm:pt modelId="{8DA54052-A379-49F5-B666-FF3AA3102A95}" type="pres">
      <dgm:prSet presAssocID="{30A2A0B5-017E-4531-8DF4-0DC02DB1D773}" presName="dummyMaxCanvas" presStyleCnt="0">
        <dgm:presLayoutVars/>
      </dgm:prSet>
      <dgm:spPr/>
    </dgm:pt>
    <dgm:pt modelId="{3B5DC14D-94FD-4B0E-A549-C28854866937}" type="pres">
      <dgm:prSet presAssocID="{30A2A0B5-017E-4531-8DF4-0DC02DB1D773}" presName="ThreeNodes_1" presStyleLbl="node1" presStyleIdx="0" presStyleCnt="3">
        <dgm:presLayoutVars>
          <dgm:bulletEnabled val="1"/>
        </dgm:presLayoutVars>
      </dgm:prSet>
      <dgm:spPr/>
    </dgm:pt>
    <dgm:pt modelId="{6DAA977F-E331-47C1-B4EC-5EC3F6878C9B}" type="pres">
      <dgm:prSet presAssocID="{30A2A0B5-017E-4531-8DF4-0DC02DB1D773}" presName="ThreeNodes_2" presStyleLbl="node1" presStyleIdx="1" presStyleCnt="3">
        <dgm:presLayoutVars>
          <dgm:bulletEnabled val="1"/>
        </dgm:presLayoutVars>
      </dgm:prSet>
      <dgm:spPr/>
    </dgm:pt>
    <dgm:pt modelId="{0DFDE5E2-2C70-4C3A-9EB3-C995C1022C1A}" type="pres">
      <dgm:prSet presAssocID="{30A2A0B5-017E-4531-8DF4-0DC02DB1D773}" presName="ThreeNodes_3" presStyleLbl="node1" presStyleIdx="2" presStyleCnt="3">
        <dgm:presLayoutVars>
          <dgm:bulletEnabled val="1"/>
        </dgm:presLayoutVars>
      </dgm:prSet>
      <dgm:spPr/>
    </dgm:pt>
    <dgm:pt modelId="{1E987B66-1BC1-4377-907A-F06AC7C7DB3E}" type="pres">
      <dgm:prSet presAssocID="{30A2A0B5-017E-4531-8DF4-0DC02DB1D773}" presName="ThreeConn_1-2" presStyleLbl="fgAccFollowNode1" presStyleIdx="0" presStyleCnt="2">
        <dgm:presLayoutVars>
          <dgm:bulletEnabled val="1"/>
        </dgm:presLayoutVars>
      </dgm:prSet>
      <dgm:spPr/>
    </dgm:pt>
    <dgm:pt modelId="{88F5CEC5-98A2-4CCC-99D0-61810BBABC62}" type="pres">
      <dgm:prSet presAssocID="{30A2A0B5-017E-4531-8DF4-0DC02DB1D773}" presName="ThreeConn_2-3" presStyleLbl="fgAccFollowNode1" presStyleIdx="1" presStyleCnt="2">
        <dgm:presLayoutVars>
          <dgm:bulletEnabled val="1"/>
        </dgm:presLayoutVars>
      </dgm:prSet>
      <dgm:spPr/>
    </dgm:pt>
    <dgm:pt modelId="{0379DEE6-C7DE-4DF6-A804-0C383E55B812}" type="pres">
      <dgm:prSet presAssocID="{30A2A0B5-017E-4531-8DF4-0DC02DB1D773}" presName="ThreeNodes_1_text" presStyleLbl="node1" presStyleIdx="2" presStyleCnt="3">
        <dgm:presLayoutVars>
          <dgm:bulletEnabled val="1"/>
        </dgm:presLayoutVars>
      </dgm:prSet>
      <dgm:spPr/>
    </dgm:pt>
    <dgm:pt modelId="{98797D94-E28E-4BF9-BA87-ABA692161F69}" type="pres">
      <dgm:prSet presAssocID="{30A2A0B5-017E-4531-8DF4-0DC02DB1D773}" presName="ThreeNodes_2_text" presStyleLbl="node1" presStyleIdx="2" presStyleCnt="3">
        <dgm:presLayoutVars>
          <dgm:bulletEnabled val="1"/>
        </dgm:presLayoutVars>
      </dgm:prSet>
      <dgm:spPr/>
    </dgm:pt>
    <dgm:pt modelId="{456A27D2-CC61-4E5C-86E8-50DA1205A02F}" type="pres">
      <dgm:prSet presAssocID="{30A2A0B5-017E-4531-8DF4-0DC02DB1D77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D7DDB1A-3816-4D93-993F-BE848D2EAE0C}" type="presOf" srcId="{5A6D8AA3-EEBA-4D85-8AF6-45F3C1AF360F}" destId="{88F5CEC5-98A2-4CCC-99D0-61810BBABC62}" srcOrd="0" destOrd="0" presId="urn:microsoft.com/office/officeart/2005/8/layout/vProcess5"/>
    <dgm:cxn modelId="{A6D7B820-84E1-4F00-96A7-07E9BA492F04}" type="presOf" srcId="{81284A36-93DC-4705-AA13-F08BB96B6504}" destId="{6DAA977F-E331-47C1-B4EC-5EC3F6878C9B}" srcOrd="0" destOrd="0" presId="urn:microsoft.com/office/officeart/2005/8/layout/vProcess5"/>
    <dgm:cxn modelId="{AC75C72B-6A88-4BBA-B971-5C333343EC32}" type="presOf" srcId="{8364CEBA-5149-4420-8736-8A54DE55E834}" destId="{456A27D2-CC61-4E5C-86E8-50DA1205A02F}" srcOrd="1" destOrd="0" presId="urn:microsoft.com/office/officeart/2005/8/layout/vProcess5"/>
    <dgm:cxn modelId="{6037A937-011C-4ABD-8E95-5368DF2B58DB}" type="presOf" srcId="{8364CEBA-5149-4420-8736-8A54DE55E834}" destId="{0DFDE5E2-2C70-4C3A-9EB3-C995C1022C1A}" srcOrd="0" destOrd="0" presId="urn:microsoft.com/office/officeart/2005/8/layout/vProcess5"/>
    <dgm:cxn modelId="{AA87024F-2509-48C4-98F3-D1466DD807AC}" type="presOf" srcId="{527B5DC4-957A-409E-8587-30F666AEBE9E}" destId="{0379DEE6-C7DE-4DF6-A804-0C383E55B812}" srcOrd="1" destOrd="0" presId="urn:microsoft.com/office/officeart/2005/8/layout/vProcess5"/>
    <dgm:cxn modelId="{3B76AA6B-37DE-490D-A5E5-1DB71235C550}" type="presOf" srcId="{81284A36-93DC-4705-AA13-F08BB96B6504}" destId="{98797D94-E28E-4BF9-BA87-ABA692161F69}" srcOrd="1" destOrd="0" presId="urn:microsoft.com/office/officeart/2005/8/layout/vProcess5"/>
    <dgm:cxn modelId="{54B4868E-5E5D-4A35-8F8D-D5D97EDF1C15}" type="presOf" srcId="{527B5DC4-957A-409E-8587-30F666AEBE9E}" destId="{3B5DC14D-94FD-4B0E-A549-C28854866937}" srcOrd="0" destOrd="0" presId="urn:microsoft.com/office/officeart/2005/8/layout/vProcess5"/>
    <dgm:cxn modelId="{631F59B8-1AFC-4647-A3C0-DFF80E1A51AF}" srcId="{30A2A0B5-017E-4531-8DF4-0DC02DB1D773}" destId="{8364CEBA-5149-4420-8736-8A54DE55E834}" srcOrd="2" destOrd="0" parTransId="{EA394B05-5C2B-4EAD-9BC3-51AA912AF08F}" sibTransId="{128E56A8-1616-415D-B47E-A16D3957AE64}"/>
    <dgm:cxn modelId="{F75332CF-3E33-4919-9615-3EA58796D41E}" srcId="{30A2A0B5-017E-4531-8DF4-0DC02DB1D773}" destId="{527B5DC4-957A-409E-8587-30F666AEBE9E}" srcOrd="0" destOrd="0" parTransId="{F9B97E6D-92FC-4138-B036-94252BC9C829}" sibTransId="{533E1502-BB28-412E-A3AF-10A33D53CECD}"/>
    <dgm:cxn modelId="{B18544DD-13D4-4A18-B214-3753E4E312F7}" type="presOf" srcId="{533E1502-BB28-412E-A3AF-10A33D53CECD}" destId="{1E987B66-1BC1-4377-907A-F06AC7C7DB3E}" srcOrd="0" destOrd="0" presId="urn:microsoft.com/office/officeart/2005/8/layout/vProcess5"/>
    <dgm:cxn modelId="{E16B31E5-097D-425B-A38B-4DDBC2BBAA72}" type="presOf" srcId="{30A2A0B5-017E-4531-8DF4-0DC02DB1D773}" destId="{1FE181B9-E56E-4EC4-A2D5-563B6ECF926F}" srcOrd="0" destOrd="0" presId="urn:microsoft.com/office/officeart/2005/8/layout/vProcess5"/>
    <dgm:cxn modelId="{72BEBBEB-E888-4DE0-86A3-1B2DCDDE3AE4}" srcId="{30A2A0B5-017E-4531-8DF4-0DC02DB1D773}" destId="{81284A36-93DC-4705-AA13-F08BB96B6504}" srcOrd="1" destOrd="0" parTransId="{EA110F9D-119A-4689-9E53-B343204F311E}" sibTransId="{5A6D8AA3-EEBA-4D85-8AF6-45F3C1AF360F}"/>
    <dgm:cxn modelId="{3009B277-1EDE-48AD-9347-DD31F94E68FB}" type="presParOf" srcId="{1FE181B9-E56E-4EC4-A2D5-563B6ECF926F}" destId="{8DA54052-A379-49F5-B666-FF3AA3102A95}" srcOrd="0" destOrd="0" presId="urn:microsoft.com/office/officeart/2005/8/layout/vProcess5"/>
    <dgm:cxn modelId="{8E9BAC78-5F30-4BFF-AF71-BC2690144CB6}" type="presParOf" srcId="{1FE181B9-E56E-4EC4-A2D5-563B6ECF926F}" destId="{3B5DC14D-94FD-4B0E-A549-C28854866937}" srcOrd="1" destOrd="0" presId="urn:microsoft.com/office/officeart/2005/8/layout/vProcess5"/>
    <dgm:cxn modelId="{9C5A44EE-7706-4DAA-8310-981FE94D8D40}" type="presParOf" srcId="{1FE181B9-E56E-4EC4-A2D5-563B6ECF926F}" destId="{6DAA977F-E331-47C1-B4EC-5EC3F6878C9B}" srcOrd="2" destOrd="0" presId="urn:microsoft.com/office/officeart/2005/8/layout/vProcess5"/>
    <dgm:cxn modelId="{C005E901-1DDD-484C-B2B5-D69044C30738}" type="presParOf" srcId="{1FE181B9-E56E-4EC4-A2D5-563B6ECF926F}" destId="{0DFDE5E2-2C70-4C3A-9EB3-C995C1022C1A}" srcOrd="3" destOrd="0" presId="urn:microsoft.com/office/officeart/2005/8/layout/vProcess5"/>
    <dgm:cxn modelId="{23CB99AE-51C8-42B8-9760-E0295A649B8C}" type="presParOf" srcId="{1FE181B9-E56E-4EC4-A2D5-563B6ECF926F}" destId="{1E987B66-1BC1-4377-907A-F06AC7C7DB3E}" srcOrd="4" destOrd="0" presId="urn:microsoft.com/office/officeart/2005/8/layout/vProcess5"/>
    <dgm:cxn modelId="{F746BEF6-B2B4-4187-B843-973F5B5DB290}" type="presParOf" srcId="{1FE181B9-E56E-4EC4-A2D5-563B6ECF926F}" destId="{88F5CEC5-98A2-4CCC-99D0-61810BBABC62}" srcOrd="5" destOrd="0" presId="urn:microsoft.com/office/officeart/2005/8/layout/vProcess5"/>
    <dgm:cxn modelId="{1355897A-BD01-4012-A098-78CDC52FDD26}" type="presParOf" srcId="{1FE181B9-E56E-4EC4-A2D5-563B6ECF926F}" destId="{0379DEE6-C7DE-4DF6-A804-0C383E55B812}" srcOrd="6" destOrd="0" presId="urn:microsoft.com/office/officeart/2005/8/layout/vProcess5"/>
    <dgm:cxn modelId="{E3EF02C0-FDAF-492A-BA0F-216DD23E7EFF}" type="presParOf" srcId="{1FE181B9-E56E-4EC4-A2D5-563B6ECF926F}" destId="{98797D94-E28E-4BF9-BA87-ABA692161F69}" srcOrd="7" destOrd="0" presId="urn:microsoft.com/office/officeart/2005/8/layout/vProcess5"/>
    <dgm:cxn modelId="{0A8CCA38-903A-4249-A0C0-B59C9B41B2CF}" type="presParOf" srcId="{1FE181B9-E56E-4EC4-A2D5-563B6ECF926F}" destId="{456A27D2-CC61-4E5C-86E8-50DA1205A02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45E3641-8E17-48F6-BBF6-A8BBDD4CE70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C4B381-BDDB-4A10-B414-4A48C4E7DA04}">
      <dgm:prSet/>
      <dgm:spPr/>
      <dgm:t>
        <a:bodyPr/>
        <a:lstStyle/>
        <a:p>
          <a:r>
            <a:rPr lang="en-US"/>
            <a:t>Recursos compartidos según sea necesario</a:t>
          </a:r>
        </a:p>
      </dgm:t>
    </dgm:pt>
    <dgm:pt modelId="{1970B0B5-A8E6-4588-AC36-E9ECFCD9F5D4}" type="parTrans" cxnId="{A43049D5-9235-4F6F-8D6C-438A2730A5F3}">
      <dgm:prSet/>
      <dgm:spPr/>
      <dgm:t>
        <a:bodyPr/>
        <a:lstStyle/>
        <a:p>
          <a:endParaRPr lang="en-US"/>
        </a:p>
      </dgm:t>
    </dgm:pt>
    <dgm:pt modelId="{CA8EB44B-53F4-4604-963D-0B88924425DC}" type="sibTrans" cxnId="{A43049D5-9235-4F6F-8D6C-438A2730A5F3}">
      <dgm:prSet/>
      <dgm:spPr/>
      <dgm:t>
        <a:bodyPr/>
        <a:lstStyle/>
        <a:p>
          <a:endParaRPr lang="en-US"/>
        </a:p>
      </dgm:t>
    </dgm:pt>
    <dgm:pt modelId="{6A85022E-E691-43D8-9141-9F70A183DD5A}">
      <dgm:prSet/>
      <dgm:spPr/>
      <dgm:t>
        <a:bodyPr/>
        <a:lstStyle/>
        <a:p>
          <a:r>
            <a:rPr lang="en-US"/>
            <a:t>Intercambio fecundo de ideas</a:t>
          </a:r>
        </a:p>
      </dgm:t>
    </dgm:pt>
    <dgm:pt modelId="{D247C438-082D-40EF-8DA1-29B7E3513461}" type="parTrans" cxnId="{14894B56-F1B6-4019-8357-AE4B49A898BF}">
      <dgm:prSet/>
      <dgm:spPr/>
      <dgm:t>
        <a:bodyPr/>
        <a:lstStyle/>
        <a:p>
          <a:endParaRPr lang="en-US"/>
        </a:p>
      </dgm:t>
    </dgm:pt>
    <dgm:pt modelId="{70F5221B-8EA6-4213-8085-312A1151D49E}" type="sibTrans" cxnId="{14894B56-F1B6-4019-8357-AE4B49A898BF}">
      <dgm:prSet/>
      <dgm:spPr/>
      <dgm:t>
        <a:bodyPr/>
        <a:lstStyle/>
        <a:p>
          <a:endParaRPr lang="en-US"/>
        </a:p>
      </dgm:t>
    </dgm:pt>
    <dgm:pt modelId="{14BCA639-9A8C-4889-BA2C-063D1B7A3ABB}">
      <dgm:prSet/>
      <dgm:spPr/>
      <dgm:t>
        <a:bodyPr/>
        <a:lstStyle/>
        <a:p>
          <a:r>
            <a:rPr lang="en-US"/>
            <a:t>Mejora la comunicacón lateral y la cooperación entre especialistas </a:t>
          </a:r>
        </a:p>
      </dgm:t>
    </dgm:pt>
    <dgm:pt modelId="{0F8C28FC-0821-4977-8C89-3049DE61A28C}" type="parTrans" cxnId="{E890BD2D-7C61-4284-BA05-C9B58C0D9673}">
      <dgm:prSet/>
      <dgm:spPr/>
      <dgm:t>
        <a:bodyPr/>
        <a:lstStyle/>
        <a:p>
          <a:endParaRPr lang="en-US"/>
        </a:p>
      </dgm:t>
    </dgm:pt>
    <dgm:pt modelId="{D5E43887-F92A-4D7B-850E-879ADCE1515C}" type="sibTrans" cxnId="{E890BD2D-7C61-4284-BA05-C9B58C0D9673}">
      <dgm:prSet/>
      <dgm:spPr/>
      <dgm:t>
        <a:bodyPr/>
        <a:lstStyle/>
        <a:p>
          <a:endParaRPr lang="en-US"/>
        </a:p>
      </dgm:t>
    </dgm:pt>
    <dgm:pt modelId="{36CDB636-4E4F-4FB0-824A-AC55757F7A6E}">
      <dgm:prSet/>
      <dgm:spPr/>
      <dgm:t>
        <a:bodyPr/>
        <a:lstStyle/>
        <a:p>
          <a:r>
            <a:rPr lang="en-US"/>
            <a:t>El personal muy especializado puede dedicar su tiempo a más de un proyecto a la vez</a:t>
          </a:r>
        </a:p>
      </dgm:t>
    </dgm:pt>
    <dgm:pt modelId="{338A73AE-0D17-47E0-8B73-80D344613835}" type="parTrans" cxnId="{070EFEA3-9629-4337-8872-EBCE6072B71D}">
      <dgm:prSet/>
      <dgm:spPr/>
      <dgm:t>
        <a:bodyPr/>
        <a:lstStyle/>
        <a:p>
          <a:endParaRPr lang="en-US"/>
        </a:p>
      </dgm:t>
    </dgm:pt>
    <dgm:pt modelId="{69FAE67A-4615-4720-BEDE-B2BFBDBF166B}" type="sibTrans" cxnId="{070EFEA3-9629-4337-8872-EBCE6072B71D}">
      <dgm:prSet/>
      <dgm:spPr/>
      <dgm:t>
        <a:bodyPr/>
        <a:lstStyle/>
        <a:p>
          <a:endParaRPr lang="en-US"/>
        </a:p>
      </dgm:t>
    </dgm:pt>
    <dgm:pt modelId="{80E52768-684A-4033-AFFF-6120723AEFF6}">
      <dgm:prSet/>
      <dgm:spPr/>
      <dgm:t>
        <a:bodyPr/>
        <a:lstStyle/>
        <a:p>
          <a:r>
            <a:rPr lang="en-US"/>
            <a:t>Promueve la coordinación</a:t>
          </a:r>
        </a:p>
      </dgm:t>
    </dgm:pt>
    <dgm:pt modelId="{F7C3CCAF-3ED9-4761-8DE6-B5ACECA10E3C}" type="parTrans" cxnId="{5215B9CB-DEE2-484A-82E0-B1F30956628D}">
      <dgm:prSet/>
      <dgm:spPr/>
      <dgm:t>
        <a:bodyPr/>
        <a:lstStyle/>
        <a:p>
          <a:endParaRPr lang="en-US"/>
        </a:p>
      </dgm:t>
    </dgm:pt>
    <dgm:pt modelId="{AF45BDCE-0563-42E5-BB52-78A53A87B904}" type="sibTrans" cxnId="{5215B9CB-DEE2-484A-82E0-B1F30956628D}">
      <dgm:prSet/>
      <dgm:spPr/>
      <dgm:t>
        <a:bodyPr/>
        <a:lstStyle/>
        <a:p>
          <a:endParaRPr lang="en-US"/>
        </a:p>
      </dgm:t>
    </dgm:pt>
    <dgm:pt modelId="{67DE6559-B337-4C10-ABF3-4085519E4044}">
      <dgm:prSet/>
      <dgm:spPr/>
      <dgm:t>
        <a:bodyPr/>
        <a:lstStyle/>
        <a:p>
          <a:r>
            <a:rPr lang="en-US"/>
            <a:t>Mejora la flexibilidad y la capacidad de reaccionar rápidamente </a:t>
          </a:r>
        </a:p>
      </dgm:t>
    </dgm:pt>
    <dgm:pt modelId="{C8FBF860-5C01-4A8E-92CD-1D2F28A21715}" type="parTrans" cxnId="{120BEA0B-23AF-4CF5-82E6-DF8879B8EE90}">
      <dgm:prSet/>
      <dgm:spPr/>
      <dgm:t>
        <a:bodyPr/>
        <a:lstStyle/>
        <a:p>
          <a:endParaRPr lang="en-US"/>
        </a:p>
      </dgm:t>
    </dgm:pt>
    <dgm:pt modelId="{BDA5BF6C-4860-4473-AABC-319E051E6485}" type="sibTrans" cxnId="{120BEA0B-23AF-4CF5-82E6-DF8879B8EE90}">
      <dgm:prSet/>
      <dgm:spPr/>
      <dgm:t>
        <a:bodyPr/>
        <a:lstStyle/>
        <a:p>
          <a:endParaRPr lang="en-US"/>
        </a:p>
      </dgm:t>
    </dgm:pt>
    <dgm:pt modelId="{C5D994F6-5488-4C2A-9497-2EE142781CA1}">
      <dgm:prSet/>
      <dgm:spPr/>
      <dgm:t>
        <a:bodyPr/>
        <a:lstStyle/>
        <a:p>
          <a:r>
            <a:rPr lang="en-US"/>
            <a:t>Facilita la adaptaión a problemas desconocidos e inesperados </a:t>
          </a:r>
        </a:p>
      </dgm:t>
    </dgm:pt>
    <dgm:pt modelId="{013E6240-64E0-494F-8911-878570D3ADF0}" type="parTrans" cxnId="{182E5F13-1642-49CF-ADA6-8994DEE0FA19}">
      <dgm:prSet/>
      <dgm:spPr/>
      <dgm:t>
        <a:bodyPr/>
        <a:lstStyle/>
        <a:p>
          <a:endParaRPr lang="en-US"/>
        </a:p>
      </dgm:t>
    </dgm:pt>
    <dgm:pt modelId="{987B908E-513F-4A15-B148-90DBA2C2AE90}" type="sibTrans" cxnId="{182E5F13-1642-49CF-ADA6-8994DEE0FA19}">
      <dgm:prSet/>
      <dgm:spPr/>
      <dgm:t>
        <a:bodyPr/>
        <a:lstStyle/>
        <a:p>
          <a:endParaRPr lang="en-US"/>
        </a:p>
      </dgm:t>
    </dgm:pt>
    <dgm:pt modelId="{652E0FCA-7A1E-49C8-9B0B-6F99CC2DEA2F}">
      <dgm:prSet/>
      <dgm:spPr/>
      <dgm:t>
        <a:bodyPr/>
        <a:lstStyle/>
        <a:p>
          <a:r>
            <a:rPr lang="en-US"/>
            <a:t>Mejora la capacidad de tomas de decisiones</a:t>
          </a:r>
        </a:p>
      </dgm:t>
    </dgm:pt>
    <dgm:pt modelId="{EC959FC3-B6C6-4800-94F2-80C63B8EBA6D}" type="parTrans" cxnId="{15EBA680-E8E2-4E99-825F-CF8CF217CC9F}">
      <dgm:prSet/>
      <dgm:spPr/>
      <dgm:t>
        <a:bodyPr/>
        <a:lstStyle/>
        <a:p>
          <a:endParaRPr lang="en-US"/>
        </a:p>
      </dgm:t>
    </dgm:pt>
    <dgm:pt modelId="{87FF428C-0C6D-4FCD-A7D6-723CAA5DADB1}" type="sibTrans" cxnId="{15EBA680-E8E2-4E99-825F-CF8CF217CC9F}">
      <dgm:prSet/>
      <dgm:spPr/>
      <dgm:t>
        <a:bodyPr/>
        <a:lstStyle/>
        <a:p>
          <a:endParaRPr lang="en-US"/>
        </a:p>
      </dgm:t>
    </dgm:pt>
    <dgm:pt modelId="{F3845E53-69AA-4051-AA05-87A29DF9ED2C}">
      <dgm:prSet/>
      <dgm:spPr/>
      <dgm:t>
        <a:bodyPr/>
        <a:lstStyle/>
        <a:p>
          <a:r>
            <a:rPr lang="en-US"/>
            <a:t>Apta para entornos muy cambaintes</a:t>
          </a:r>
        </a:p>
      </dgm:t>
    </dgm:pt>
    <dgm:pt modelId="{606761E4-3518-41D9-A5A6-F04C643EAAC9}" type="parTrans" cxnId="{2F4DC00A-6593-48D0-8A1C-AEA1CF3A6E15}">
      <dgm:prSet/>
      <dgm:spPr/>
      <dgm:t>
        <a:bodyPr/>
        <a:lstStyle/>
        <a:p>
          <a:endParaRPr lang="en-US"/>
        </a:p>
      </dgm:t>
    </dgm:pt>
    <dgm:pt modelId="{2744571E-7942-4E18-B67C-E6E45D42E9FB}" type="sibTrans" cxnId="{2F4DC00A-6593-48D0-8A1C-AEA1CF3A6E15}">
      <dgm:prSet/>
      <dgm:spPr/>
      <dgm:t>
        <a:bodyPr/>
        <a:lstStyle/>
        <a:p>
          <a:endParaRPr lang="en-US"/>
        </a:p>
      </dgm:t>
    </dgm:pt>
    <dgm:pt modelId="{914B820D-2583-40BA-8F7B-B7CF27208A4C}">
      <dgm:prSet/>
      <dgm:spPr/>
      <dgm:t>
        <a:bodyPr/>
        <a:lstStyle/>
        <a:p>
          <a:r>
            <a:rPr lang="en-US"/>
            <a:t>Ayuda al crescimiento de los directivos exponiéndolos a problemas y a decisiones que atañen a la entera empresa</a:t>
          </a:r>
        </a:p>
      </dgm:t>
    </dgm:pt>
    <dgm:pt modelId="{BD44E2FF-9899-46A7-A6AC-242CFF2C9FD6}" type="parTrans" cxnId="{3727181C-C48F-4B3E-B8DA-F95A51A3AA5E}">
      <dgm:prSet/>
      <dgm:spPr/>
      <dgm:t>
        <a:bodyPr/>
        <a:lstStyle/>
        <a:p>
          <a:endParaRPr lang="en-US"/>
        </a:p>
      </dgm:t>
    </dgm:pt>
    <dgm:pt modelId="{A19F869D-3B52-4C65-AC87-89B80A701639}" type="sibTrans" cxnId="{3727181C-C48F-4B3E-B8DA-F95A51A3AA5E}">
      <dgm:prSet/>
      <dgm:spPr/>
      <dgm:t>
        <a:bodyPr/>
        <a:lstStyle/>
        <a:p>
          <a:endParaRPr lang="en-US"/>
        </a:p>
      </dgm:t>
    </dgm:pt>
    <dgm:pt modelId="{E690B9A3-B31E-426C-84B4-1ADC13A0C5D2}">
      <dgm:prSet/>
      <dgm:spPr/>
      <dgm:t>
        <a:bodyPr/>
        <a:lstStyle/>
        <a:p>
          <a:r>
            <a:rPr lang="en-US"/>
            <a:t>Los objetivos de proyecto son claros</a:t>
          </a:r>
        </a:p>
      </dgm:t>
    </dgm:pt>
    <dgm:pt modelId="{721C29AE-95EC-4672-B968-03EC05113DA7}" type="parTrans" cxnId="{98DBA493-71E4-423C-AE1B-EC4744D24131}">
      <dgm:prSet/>
      <dgm:spPr/>
      <dgm:t>
        <a:bodyPr/>
        <a:lstStyle/>
        <a:p>
          <a:endParaRPr lang="en-US"/>
        </a:p>
      </dgm:t>
    </dgm:pt>
    <dgm:pt modelId="{78927315-74CD-4F34-AA8D-4F00B3E24F01}" type="sibTrans" cxnId="{98DBA493-71E4-423C-AE1B-EC4744D24131}">
      <dgm:prSet/>
      <dgm:spPr/>
      <dgm:t>
        <a:bodyPr/>
        <a:lstStyle/>
        <a:p>
          <a:endParaRPr lang="en-US"/>
        </a:p>
      </dgm:t>
    </dgm:pt>
    <dgm:pt modelId="{324BBDC0-94FD-4AC9-B208-67578577D6F8}">
      <dgm:prSet/>
      <dgm:spPr/>
      <dgm:t>
        <a:bodyPr/>
        <a:lstStyle/>
        <a:p>
          <a:r>
            <a:rPr lang="en-US"/>
            <a:t>Los empleados pueden ver claramente los resultados de su trabajo</a:t>
          </a:r>
        </a:p>
      </dgm:t>
    </dgm:pt>
    <dgm:pt modelId="{CA690E8C-D6F5-4C7B-B095-38E0BED138FA}" type="parTrans" cxnId="{624012FD-1865-4DA6-B8D5-94ABDE38020F}">
      <dgm:prSet/>
      <dgm:spPr/>
      <dgm:t>
        <a:bodyPr/>
        <a:lstStyle/>
        <a:p>
          <a:endParaRPr lang="en-US"/>
        </a:p>
      </dgm:t>
    </dgm:pt>
    <dgm:pt modelId="{A9688E92-F0F2-4820-A431-52C80B3E199C}" type="sibTrans" cxnId="{624012FD-1865-4DA6-B8D5-94ABDE38020F}">
      <dgm:prSet/>
      <dgm:spPr/>
      <dgm:t>
        <a:bodyPr/>
        <a:lstStyle/>
        <a:p>
          <a:endParaRPr lang="en-US"/>
        </a:p>
      </dgm:t>
    </dgm:pt>
    <dgm:pt modelId="{F3300787-92A5-4DE8-8EC4-395A468614B7}">
      <dgm:prSet/>
      <dgm:spPr/>
      <dgm:t>
        <a:bodyPr/>
        <a:lstStyle/>
        <a:p>
          <a:r>
            <a:rPr lang="en-US"/>
            <a:t>Fácil cerrar un proyecto</a:t>
          </a:r>
        </a:p>
      </dgm:t>
    </dgm:pt>
    <dgm:pt modelId="{A90025D2-8C6A-4383-9BAF-8584AC38A876}" type="parTrans" cxnId="{C15C7336-E4AD-4024-8A0C-6EF6EDB7E4E3}">
      <dgm:prSet/>
      <dgm:spPr/>
      <dgm:t>
        <a:bodyPr/>
        <a:lstStyle/>
        <a:p>
          <a:endParaRPr lang="en-US"/>
        </a:p>
      </dgm:t>
    </dgm:pt>
    <dgm:pt modelId="{3B79B481-5728-4BB4-87DB-18B9761FE154}" type="sibTrans" cxnId="{C15C7336-E4AD-4024-8A0C-6EF6EDB7E4E3}">
      <dgm:prSet/>
      <dgm:spPr/>
      <dgm:t>
        <a:bodyPr/>
        <a:lstStyle/>
        <a:p>
          <a:endParaRPr lang="en-US"/>
        </a:p>
      </dgm:t>
    </dgm:pt>
    <dgm:pt modelId="{B09243F0-A52F-4580-9ABF-6D3D36B75E29}" type="pres">
      <dgm:prSet presAssocID="{145E3641-8E17-48F6-BBF6-A8BBDD4CE70D}" presName="vert0" presStyleCnt="0">
        <dgm:presLayoutVars>
          <dgm:dir/>
          <dgm:animOne val="branch"/>
          <dgm:animLvl val="lvl"/>
        </dgm:presLayoutVars>
      </dgm:prSet>
      <dgm:spPr/>
    </dgm:pt>
    <dgm:pt modelId="{03CE3E17-017D-45D2-88B6-79B4DD9E42A2}" type="pres">
      <dgm:prSet presAssocID="{F4C4B381-BDDB-4A10-B414-4A48C4E7DA04}" presName="thickLine" presStyleLbl="alignNode1" presStyleIdx="0" presStyleCnt="13"/>
      <dgm:spPr/>
    </dgm:pt>
    <dgm:pt modelId="{655C4E34-300E-4EE3-B2B1-EF41F13072BA}" type="pres">
      <dgm:prSet presAssocID="{F4C4B381-BDDB-4A10-B414-4A48C4E7DA04}" presName="horz1" presStyleCnt="0"/>
      <dgm:spPr/>
    </dgm:pt>
    <dgm:pt modelId="{46C9682C-6117-4F11-97EC-CAFA8F50D7B4}" type="pres">
      <dgm:prSet presAssocID="{F4C4B381-BDDB-4A10-B414-4A48C4E7DA04}" presName="tx1" presStyleLbl="revTx" presStyleIdx="0" presStyleCnt="13"/>
      <dgm:spPr/>
    </dgm:pt>
    <dgm:pt modelId="{353E8F8C-BB88-4215-ABFB-2C68E2BC6E74}" type="pres">
      <dgm:prSet presAssocID="{F4C4B381-BDDB-4A10-B414-4A48C4E7DA04}" presName="vert1" presStyleCnt="0"/>
      <dgm:spPr/>
    </dgm:pt>
    <dgm:pt modelId="{786E9DEF-1074-49B2-8ADD-9D8C46F35E89}" type="pres">
      <dgm:prSet presAssocID="{6A85022E-E691-43D8-9141-9F70A183DD5A}" presName="thickLine" presStyleLbl="alignNode1" presStyleIdx="1" presStyleCnt="13"/>
      <dgm:spPr/>
    </dgm:pt>
    <dgm:pt modelId="{715BE00B-8163-4931-9133-9449A7827B81}" type="pres">
      <dgm:prSet presAssocID="{6A85022E-E691-43D8-9141-9F70A183DD5A}" presName="horz1" presStyleCnt="0"/>
      <dgm:spPr/>
    </dgm:pt>
    <dgm:pt modelId="{0776FA96-10CC-434B-9326-7A07AE6FA454}" type="pres">
      <dgm:prSet presAssocID="{6A85022E-E691-43D8-9141-9F70A183DD5A}" presName="tx1" presStyleLbl="revTx" presStyleIdx="1" presStyleCnt="13"/>
      <dgm:spPr/>
    </dgm:pt>
    <dgm:pt modelId="{EF87657D-9F4F-4191-9FDD-6B46D5FF60F0}" type="pres">
      <dgm:prSet presAssocID="{6A85022E-E691-43D8-9141-9F70A183DD5A}" presName="vert1" presStyleCnt="0"/>
      <dgm:spPr/>
    </dgm:pt>
    <dgm:pt modelId="{A46D71F4-A08A-4663-A33C-DA0E6FAE0D00}" type="pres">
      <dgm:prSet presAssocID="{14BCA639-9A8C-4889-BA2C-063D1B7A3ABB}" presName="thickLine" presStyleLbl="alignNode1" presStyleIdx="2" presStyleCnt="13"/>
      <dgm:spPr/>
    </dgm:pt>
    <dgm:pt modelId="{22CAE116-8CA9-4346-B400-6446B1649B84}" type="pres">
      <dgm:prSet presAssocID="{14BCA639-9A8C-4889-BA2C-063D1B7A3ABB}" presName="horz1" presStyleCnt="0"/>
      <dgm:spPr/>
    </dgm:pt>
    <dgm:pt modelId="{06F8F55D-1738-4EDC-812C-8AC27EAD9ADB}" type="pres">
      <dgm:prSet presAssocID="{14BCA639-9A8C-4889-BA2C-063D1B7A3ABB}" presName="tx1" presStyleLbl="revTx" presStyleIdx="2" presStyleCnt="13"/>
      <dgm:spPr/>
    </dgm:pt>
    <dgm:pt modelId="{444725FB-AE19-4592-AE7E-A1323A870F3E}" type="pres">
      <dgm:prSet presAssocID="{14BCA639-9A8C-4889-BA2C-063D1B7A3ABB}" presName="vert1" presStyleCnt="0"/>
      <dgm:spPr/>
    </dgm:pt>
    <dgm:pt modelId="{97CD0241-1623-47E2-83DE-6E2829BBE016}" type="pres">
      <dgm:prSet presAssocID="{36CDB636-4E4F-4FB0-824A-AC55757F7A6E}" presName="thickLine" presStyleLbl="alignNode1" presStyleIdx="3" presStyleCnt="13"/>
      <dgm:spPr/>
    </dgm:pt>
    <dgm:pt modelId="{1ACE5C4D-0888-4146-83A5-DAB333A9CDEB}" type="pres">
      <dgm:prSet presAssocID="{36CDB636-4E4F-4FB0-824A-AC55757F7A6E}" presName="horz1" presStyleCnt="0"/>
      <dgm:spPr/>
    </dgm:pt>
    <dgm:pt modelId="{A0201BC1-E69F-4AA7-92F1-27D7D576FD41}" type="pres">
      <dgm:prSet presAssocID="{36CDB636-4E4F-4FB0-824A-AC55757F7A6E}" presName="tx1" presStyleLbl="revTx" presStyleIdx="3" presStyleCnt="13"/>
      <dgm:spPr/>
    </dgm:pt>
    <dgm:pt modelId="{B5E2DFDD-7B43-4EA1-9D25-6E3B54B16655}" type="pres">
      <dgm:prSet presAssocID="{36CDB636-4E4F-4FB0-824A-AC55757F7A6E}" presName="vert1" presStyleCnt="0"/>
      <dgm:spPr/>
    </dgm:pt>
    <dgm:pt modelId="{E2BDB2B9-E450-4B92-A1B3-19264F602CB5}" type="pres">
      <dgm:prSet presAssocID="{80E52768-684A-4033-AFFF-6120723AEFF6}" presName="thickLine" presStyleLbl="alignNode1" presStyleIdx="4" presStyleCnt="13"/>
      <dgm:spPr/>
    </dgm:pt>
    <dgm:pt modelId="{0F32A0CF-E08E-4526-A183-0F5DA2BFD4FA}" type="pres">
      <dgm:prSet presAssocID="{80E52768-684A-4033-AFFF-6120723AEFF6}" presName="horz1" presStyleCnt="0"/>
      <dgm:spPr/>
    </dgm:pt>
    <dgm:pt modelId="{2E5E5907-07D7-4D44-AAEF-D1EFD1697E00}" type="pres">
      <dgm:prSet presAssocID="{80E52768-684A-4033-AFFF-6120723AEFF6}" presName="tx1" presStyleLbl="revTx" presStyleIdx="4" presStyleCnt="13"/>
      <dgm:spPr/>
    </dgm:pt>
    <dgm:pt modelId="{EACB33E9-F7F3-4AC6-B0AF-D2D8AA9CBE43}" type="pres">
      <dgm:prSet presAssocID="{80E52768-684A-4033-AFFF-6120723AEFF6}" presName="vert1" presStyleCnt="0"/>
      <dgm:spPr/>
    </dgm:pt>
    <dgm:pt modelId="{60E63F02-AC63-4B3A-AABB-4020B871C48D}" type="pres">
      <dgm:prSet presAssocID="{67DE6559-B337-4C10-ABF3-4085519E4044}" presName="thickLine" presStyleLbl="alignNode1" presStyleIdx="5" presStyleCnt="13"/>
      <dgm:spPr/>
    </dgm:pt>
    <dgm:pt modelId="{7C220882-12E2-4A2E-95C6-00FFA8A7E001}" type="pres">
      <dgm:prSet presAssocID="{67DE6559-B337-4C10-ABF3-4085519E4044}" presName="horz1" presStyleCnt="0"/>
      <dgm:spPr/>
    </dgm:pt>
    <dgm:pt modelId="{E384CAC9-0B71-4440-A716-CE93A181DABF}" type="pres">
      <dgm:prSet presAssocID="{67DE6559-B337-4C10-ABF3-4085519E4044}" presName="tx1" presStyleLbl="revTx" presStyleIdx="5" presStyleCnt="13"/>
      <dgm:spPr/>
    </dgm:pt>
    <dgm:pt modelId="{302E8768-F229-409F-A088-07C1B86DE0FE}" type="pres">
      <dgm:prSet presAssocID="{67DE6559-B337-4C10-ABF3-4085519E4044}" presName="vert1" presStyleCnt="0"/>
      <dgm:spPr/>
    </dgm:pt>
    <dgm:pt modelId="{6252B493-CB3F-4F2C-92BD-A683AF7FE760}" type="pres">
      <dgm:prSet presAssocID="{C5D994F6-5488-4C2A-9497-2EE142781CA1}" presName="thickLine" presStyleLbl="alignNode1" presStyleIdx="6" presStyleCnt="13"/>
      <dgm:spPr/>
    </dgm:pt>
    <dgm:pt modelId="{A33F5113-3EAB-4A77-A968-2572486427CB}" type="pres">
      <dgm:prSet presAssocID="{C5D994F6-5488-4C2A-9497-2EE142781CA1}" presName="horz1" presStyleCnt="0"/>
      <dgm:spPr/>
    </dgm:pt>
    <dgm:pt modelId="{69B7D422-CDFF-4B2B-AF0F-3E7D6CE44E8A}" type="pres">
      <dgm:prSet presAssocID="{C5D994F6-5488-4C2A-9497-2EE142781CA1}" presName="tx1" presStyleLbl="revTx" presStyleIdx="6" presStyleCnt="13"/>
      <dgm:spPr/>
    </dgm:pt>
    <dgm:pt modelId="{B8C63D20-3478-488A-A8A5-9E70E9BAA55B}" type="pres">
      <dgm:prSet presAssocID="{C5D994F6-5488-4C2A-9497-2EE142781CA1}" presName="vert1" presStyleCnt="0"/>
      <dgm:spPr/>
    </dgm:pt>
    <dgm:pt modelId="{FCB779FA-85C5-4612-BD67-36D5F459A35F}" type="pres">
      <dgm:prSet presAssocID="{652E0FCA-7A1E-49C8-9B0B-6F99CC2DEA2F}" presName="thickLine" presStyleLbl="alignNode1" presStyleIdx="7" presStyleCnt="13"/>
      <dgm:spPr/>
    </dgm:pt>
    <dgm:pt modelId="{7AC1709B-F82F-4AD7-91BE-F44EFD50756F}" type="pres">
      <dgm:prSet presAssocID="{652E0FCA-7A1E-49C8-9B0B-6F99CC2DEA2F}" presName="horz1" presStyleCnt="0"/>
      <dgm:spPr/>
    </dgm:pt>
    <dgm:pt modelId="{7EBFD2EE-F1CA-4097-9F04-5CDEA8EACCD1}" type="pres">
      <dgm:prSet presAssocID="{652E0FCA-7A1E-49C8-9B0B-6F99CC2DEA2F}" presName="tx1" presStyleLbl="revTx" presStyleIdx="7" presStyleCnt="13"/>
      <dgm:spPr/>
    </dgm:pt>
    <dgm:pt modelId="{FBBCF1EE-63CE-45CD-845B-A16774BB8637}" type="pres">
      <dgm:prSet presAssocID="{652E0FCA-7A1E-49C8-9B0B-6F99CC2DEA2F}" presName="vert1" presStyleCnt="0"/>
      <dgm:spPr/>
    </dgm:pt>
    <dgm:pt modelId="{C861D1CB-CBE6-4980-BCB5-3B12587AE756}" type="pres">
      <dgm:prSet presAssocID="{F3845E53-69AA-4051-AA05-87A29DF9ED2C}" presName="thickLine" presStyleLbl="alignNode1" presStyleIdx="8" presStyleCnt="13"/>
      <dgm:spPr/>
    </dgm:pt>
    <dgm:pt modelId="{3D90A8B6-65FF-4BC8-BA18-B3219D602CAA}" type="pres">
      <dgm:prSet presAssocID="{F3845E53-69AA-4051-AA05-87A29DF9ED2C}" presName="horz1" presStyleCnt="0"/>
      <dgm:spPr/>
    </dgm:pt>
    <dgm:pt modelId="{49F6C7C7-0187-45EA-91D1-382B53317350}" type="pres">
      <dgm:prSet presAssocID="{F3845E53-69AA-4051-AA05-87A29DF9ED2C}" presName="tx1" presStyleLbl="revTx" presStyleIdx="8" presStyleCnt="13"/>
      <dgm:spPr/>
    </dgm:pt>
    <dgm:pt modelId="{183F0B7A-3A67-4E2E-A12F-5A17DCD14FD6}" type="pres">
      <dgm:prSet presAssocID="{F3845E53-69AA-4051-AA05-87A29DF9ED2C}" presName="vert1" presStyleCnt="0"/>
      <dgm:spPr/>
    </dgm:pt>
    <dgm:pt modelId="{CE21FCDB-2A8B-4017-A8C5-19419A6B622C}" type="pres">
      <dgm:prSet presAssocID="{914B820D-2583-40BA-8F7B-B7CF27208A4C}" presName="thickLine" presStyleLbl="alignNode1" presStyleIdx="9" presStyleCnt="13"/>
      <dgm:spPr/>
    </dgm:pt>
    <dgm:pt modelId="{5E52B201-7E53-4E2A-88AF-9BC4444AC57D}" type="pres">
      <dgm:prSet presAssocID="{914B820D-2583-40BA-8F7B-B7CF27208A4C}" presName="horz1" presStyleCnt="0"/>
      <dgm:spPr/>
    </dgm:pt>
    <dgm:pt modelId="{05269B85-DB88-44EC-8322-6D03B7FDD147}" type="pres">
      <dgm:prSet presAssocID="{914B820D-2583-40BA-8F7B-B7CF27208A4C}" presName="tx1" presStyleLbl="revTx" presStyleIdx="9" presStyleCnt="13"/>
      <dgm:spPr/>
    </dgm:pt>
    <dgm:pt modelId="{12765F61-3FE5-4A39-B0B4-B06780512438}" type="pres">
      <dgm:prSet presAssocID="{914B820D-2583-40BA-8F7B-B7CF27208A4C}" presName="vert1" presStyleCnt="0"/>
      <dgm:spPr/>
    </dgm:pt>
    <dgm:pt modelId="{A07DBCDB-0FE9-4EF2-8E41-5366847D9803}" type="pres">
      <dgm:prSet presAssocID="{E690B9A3-B31E-426C-84B4-1ADC13A0C5D2}" presName="thickLine" presStyleLbl="alignNode1" presStyleIdx="10" presStyleCnt="13"/>
      <dgm:spPr/>
    </dgm:pt>
    <dgm:pt modelId="{8283B0C7-DD45-4872-8149-8374592808F7}" type="pres">
      <dgm:prSet presAssocID="{E690B9A3-B31E-426C-84B4-1ADC13A0C5D2}" presName="horz1" presStyleCnt="0"/>
      <dgm:spPr/>
    </dgm:pt>
    <dgm:pt modelId="{57429A04-9BC0-4B8E-B27C-0F0AD29D9F3D}" type="pres">
      <dgm:prSet presAssocID="{E690B9A3-B31E-426C-84B4-1ADC13A0C5D2}" presName="tx1" presStyleLbl="revTx" presStyleIdx="10" presStyleCnt="13"/>
      <dgm:spPr/>
    </dgm:pt>
    <dgm:pt modelId="{4A1B0C6E-C7EF-459B-896E-B01443AFD490}" type="pres">
      <dgm:prSet presAssocID="{E690B9A3-B31E-426C-84B4-1ADC13A0C5D2}" presName="vert1" presStyleCnt="0"/>
      <dgm:spPr/>
    </dgm:pt>
    <dgm:pt modelId="{E933677B-F771-400B-B499-CB2E39203A7D}" type="pres">
      <dgm:prSet presAssocID="{324BBDC0-94FD-4AC9-B208-67578577D6F8}" presName="thickLine" presStyleLbl="alignNode1" presStyleIdx="11" presStyleCnt="13"/>
      <dgm:spPr/>
    </dgm:pt>
    <dgm:pt modelId="{8ED50F19-8DB2-492C-9DCB-A0F22AF28E76}" type="pres">
      <dgm:prSet presAssocID="{324BBDC0-94FD-4AC9-B208-67578577D6F8}" presName="horz1" presStyleCnt="0"/>
      <dgm:spPr/>
    </dgm:pt>
    <dgm:pt modelId="{2B04491D-D723-490D-B0D0-45A23ECFD6AB}" type="pres">
      <dgm:prSet presAssocID="{324BBDC0-94FD-4AC9-B208-67578577D6F8}" presName="tx1" presStyleLbl="revTx" presStyleIdx="11" presStyleCnt="13"/>
      <dgm:spPr/>
    </dgm:pt>
    <dgm:pt modelId="{89DB5837-1162-4799-BC58-48045A9BEF57}" type="pres">
      <dgm:prSet presAssocID="{324BBDC0-94FD-4AC9-B208-67578577D6F8}" presName="vert1" presStyleCnt="0"/>
      <dgm:spPr/>
    </dgm:pt>
    <dgm:pt modelId="{F0B5BB28-6244-463B-8B9F-E325707B4A97}" type="pres">
      <dgm:prSet presAssocID="{F3300787-92A5-4DE8-8EC4-395A468614B7}" presName="thickLine" presStyleLbl="alignNode1" presStyleIdx="12" presStyleCnt="13"/>
      <dgm:spPr/>
    </dgm:pt>
    <dgm:pt modelId="{AD1AFA09-6706-4B33-A581-56F8DD98C134}" type="pres">
      <dgm:prSet presAssocID="{F3300787-92A5-4DE8-8EC4-395A468614B7}" presName="horz1" presStyleCnt="0"/>
      <dgm:spPr/>
    </dgm:pt>
    <dgm:pt modelId="{9BA88304-B671-4FFA-A791-0AE1AC2C1D38}" type="pres">
      <dgm:prSet presAssocID="{F3300787-92A5-4DE8-8EC4-395A468614B7}" presName="tx1" presStyleLbl="revTx" presStyleIdx="12" presStyleCnt="13"/>
      <dgm:spPr/>
    </dgm:pt>
    <dgm:pt modelId="{7CE26290-42E7-4318-A305-10AF87268532}" type="pres">
      <dgm:prSet presAssocID="{F3300787-92A5-4DE8-8EC4-395A468614B7}" presName="vert1" presStyleCnt="0"/>
      <dgm:spPr/>
    </dgm:pt>
  </dgm:ptLst>
  <dgm:cxnLst>
    <dgm:cxn modelId="{2F4DC00A-6593-48D0-8A1C-AEA1CF3A6E15}" srcId="{145E3641-8E17-48F6-BBF6-A8BBDD4CE70D}" destId="{F3845E53-69AA-4051-AA05-87A29DF9ED2C}" srcOrd="8" destOrd="0" parTransId="{606761E4-3518-41D9-A5A6-F04C643EAAC9}" sibTransId="{2744571E-7942-4E18-B67C-E6E45D42E9FB}"/>
    <dgm:cxn modelId="{120BEA0B-23AF-4CF5-82E6-DF8879B8EE90}" srcId="{145E3641-8E17-48F6-BBF6-A8BBDD4CE70D}" destId="{67DE6559-B337-4C10-ABF3-4085519E4044}" srcOrd="5" destOrd="0" parTransId="{C8FBF860-5C01-4A8E-92CD-1D2F28A21715}" sibTransId="{BDA5BF6C-4860-4473-AABC-319E051E6485}"/>
    <dgm:cxn modelId="{6F5D7A10-6FA3-41BB-837C-ED1449FD49D5}" type="presOf" srcId="{36CDB636-4E4F-4FB0-824A-AC55757F7A6E}" destId="{A0201BC1-E69F-4AA7-92F1-27D7D576FD41}" srcOrd="0" destOrd="0" presId="urn:microsoft.com/office/officeart/2008/layout/LinedList"/>
    <dgm:cxn modelId="{182E5F13-1642-49CF-ADA6-8994DEE0FA19}" srcId="{145E3641-8E17-48F6-BBF6-A8BBDD4CE70D}" destId="{C5D994F6-5488-4C2A-9497-2EE142781CA1}" srcOrd="6" destOrd="0" parTransId="{013E6240-64E0-494F-8911-878570D3ADF0}" sibTransId="{987B908E-513F-4A15-B148-90DBA2C2AE90}"/>
    <dgm:cxn modelId="{3727181C-C48F-4B3E-B8DA-F95A51A3AA5E}" srcId="{145E3641-8E17-48F6-BBF6-A8BBDD4CE70D}" destId="{914B820D-2583-40BA-8F7B-B7CF27208A4C}" srcOrd="9" destOrd="0" parTransId="{BD44E2FF-9899-46A7-A6AC-242CFF2C9FD6}" sibTransId="{A19F869D-3B52-4C65-AC87-89B80A701639}"/>
    <dgm:cxn modelId="{88828B22-C197-460E-9086-272E4C76DA02}" type="presOf" srcId="{914B820D-2583-40BA-8F7B-B7CF27208A4C}" destId="{05269B85-DB88-44EC-8322-6D03B7FDD147}" srcOrd="0" destOrd="0" presId="urn:microsoft.com/office/officeart/2008/layout/LinedList"/>
    <dgm:cxn modelId="{E890BD2D-7C61-4284-BA05-C9B58C0D9673}" srcId="{145E3641-8E17-48F6-BBF6-A8BBDD4CE70D}" destId="{14BCA639-9A8C-4889-BA2C-063D1B7A3ABB}" srcOrd="2" destOrd="0" parTransId="{0F8C28FC-0821-4977-8C89-3049DE61A28C}" sibTransId="{D5E43887-F92A-4D7B-850E-879ADCE1515C}"/>
    <dgm:cxn modelId="{D101A130-6E7F-4E77-80BE-D022783A148F}" type="presOf" srcId="{652E0FCA-7A1E-49C8-9B0B-6F99CC2DEA2F}" destId="{7EBFD2EE-F1CA-4097-9F04-5CDEA8EACCD1}" srcOrd="0" destOrd="0" presId="urn:microsoft.com/office/officeart/2008/layout/LinedList"/>
    <dgm:cxn modelId="{C15C7336-E4AD-4024-8A0C-6EF6EDB7E4E3}" srcId="{145E3641-8E17-48F6-BBF6-A8BBDD4CE70D}" destId="{F3300787-92A5-4DE8-8EC4-395A468614B7}" srcOrd="12" destOrd="0" parTransId="{A90025D2-8C6A-4383-9BAF-8584AC38A876}" sibTransId="{3B79B481-5728-4BB4-87DB-18B9761FE154}"/>
    <dgm:cxn modelId="{53013C3C-E4B1-49EF-93D6-2C5ECC11CC1C}" type="presOf" srcId="{14BCA639-9A8C-4889-BA2C-063D1B7A3ABB}" destId="{06F8F55D-1738-4EDC-812C-8AC27EAD9ADB}" srcOrd="0" destOrd="0" presId="urn:microsoft.com/office/officeart/2008/layout/LinedList"/>
    <dgm:cxn modelId="{C155C53C-ECCA-4BAA-B079-7D9830C41280}" type="presOf" srcId="{67DE6559-B337-4C10-ABF3-4085519E4044}" destId="{E384CAC9-0B71-4440-A716-CE93A181DABF}" srcOrd="0" destOrd="0" presId="urn:microsoft.com/office/officeart/2008/layout/LinedList"/>
    <dgm:cxn modelId="{14894B56-F1B6-4019-8357-AE4B49A898BF}" srcId="{145E3641-8E17-48F6-BBF6-A8BBDD4CE70D}" destId="{6A85022E-E691-43D8-9141-9F70A183DD5A}" srcOrd="1" destOrd="0" parTransId="{D247C438-082D-40EF-8DA1-29B7E3513461}" sibTransId="{70F5221B-8EA6-4213-8085-312A1151D49E}"/>
    <dgm:cxn modelId="{5D55CD5B-F115-45F5-83BA-46821C5689A4}" type="presOf" srcId="{324BBDC0-94FD-4AC9-B208-67578577D6F8}" destId="{2B04491D-D723-490D-B0D0-45A23ECFD6AB}" srcOrd="0" destOrd="0" presId="urn:microsoft.com/office/officeart/2008/layout/LinedList"/>
    <dgm:cxn modelId="{15EBA680-E8E2-4E99-825F-CF8CF217CC9F}" srcId="{145E3641-8E17-48F6-BBF6-A8BBDD4CE70D}" destId="{652E0FCA-7A1E-49C8-9B0B-6F99CC2DEA2F}" srcOrd="7" destOrd="0" parTransId="{EC959FC3-B6C6-4800-94F2-80C63B8EBA6D}" sibTransId="{87FF428C-0C6D-4FCD-A7D6-723CAA5DADB1}"/>
    <dgm:cxn modelId="{08C4648B-FE79-4554-B104-5C0CB3DA8EC6}" type="presOf" srcId="{E690B9A3-B31E-426C-84B4-1ADC13A0C5D2}" destId="{57429A04-9BC0-4B8E-B27C-0F0AD29D9F3D}" srcOrd="0" destOrd="0" presId="urn:microsoft.com/office/officeart/2008/layout/LinedList"/>
    <dgm:cxn modelId="{9C2DDD90-EA84-4F71-A61C-B5C8510476DB}" type="presOf" srcId="{F4C4B381-BDDB-4A10-B414-4A48C4E7DA04}" destId="{46C9682C-6117-4F11-97EC-CAFA8F50D7B4}" srcOrd="0" destOrd="0" presId="urn:microsoft.com/office/officeart/2008/layout/LinedList"/>
    <dgm:cxn modelId="{98DBA493-71E4-423C-AE1B-EC4744D24131}" srcId="{145E3641-8E17-48F6-BBF6-A8BBDD4CE70D}" destId="{E690B9A3-B31E-426C-84B4-1ADC13A0C5D2}" srcOrd="10" destOrd="0" parTransId="{721C29AE-95EC-4672-B968-03EC05113DA7}" sibTransId="{78927315-74CD-4F34-AA8D-4F00B3E24F01}"/>
    <dgm:cxn modelId="{B01CC895-E8A6-4597-97FD-8535FA3C77E7}" type="presOf" srcId="{C5D994F6-5488-4C2A-9497-2EE142781CA1}" destId="{69B7D422-CDFF-4B2B-AF0F-3E7D6CE44E8A}" srcOrd="0" destOrd="0" presId="urn:microsoft.com/office/officeart/2008/layout/LinedList"/>
    <dgm:cxn modelId="{070EFEA3-9629-4337-8872-EBCE6072B71D}" srcId="{145E3641-8E17-48F6-BBF6-A8BBDD4CE70D}" destId="{36CDB636-4E4F-4FB0-824A-AC55757F7A6E}" srcOrd="3" destOrd="0" parTransId="{338A73AE-0D17-47E0-8B73-80D344613835}" sibTransId="{69FAE67A-4615-4720-BEDE-B2BFBDBF166B}"/>
    <dgm:cxn modelId="{C4DEEDAC-3985-47AD-A8BD-A1A1CDAB665A}" type="presOf" srcId="{F3845E53-69AA-4051-AA05-87A29DF9ED2C}" destId="{49F6C7C7-0187-45EA-91D1-382B53317350}" srcOrd="0" destOrd="0" presId="urn:microsoft.com/office/officeart/2008/layout/LinedList"/>
    <dgm:cxn modelId="{979731B0-D05A-43A9-B431-6072604F1408}" type="presOf" srcId="{145E3641-8E17-48F6-BBF6-A8BBDD4CE70D}" destId="{B09243F0-A52F-4580-9ABF-6D3D36B75E29}" srcOrd="0" destOrd="0" presId="urn:microsoft.com/office/officeart/2008/layout/LinedList"/>
    <dgm:cxn modelId="{C72F4AB0-9C24-4C86-BFE4-1F37A64E5505}" type="presOf" srcId="{6A85022E-E691-43D8-9141-9F70A183DD5A}" destId="{0776FA96-10CC-434B-9326-7A07AE6FA454}" srcOrd="0" destOrd="0" presId="urn:microsoft.com/office/officeart/2008/layout/LinedList"/>
    <dgm:cxn modelId="{5215B9CB-DEE2-484A-82E0-B1F30956628D}" srcId="{145E3641-8E17-48F6-BBF6-A8BBDD4CE70D}" destId="{80E52768-684A-4033-AFFF-6120723AEFF6}" srcOrd="4" destOrd="0" parTransId="{F7C3CCAF-3ED9-4761-8DE6-B5ACECA10E3C}" sibTransId="{AF45BDCE-0563-42E5-BB52-78A53A87B904}"/>
    <dgm:cxn modelId="{A43049D5-9235-4F6F-8D6C-438A2730A5F3}" srcId="{145E3641-8E17-48F6-BBF6-A8BBDD4CE70D}" destId="{F4C4B381-BDDB-4A10-B414-4A48C4E7DA04}" srcOrd="0" destOrd="0" parTransId="{1970B0B5-A8E6-4588-AC36-E9ECFCD9F5D4}" sibTransId="{CA8EB44B-53F4-4604-963D-0B88924425DC}"/>
    <dgm:cxn modelId="{04877DD6-9425-4DDA-B256-EBCF641EE5FE}" type="presOf" srcId="{F3300787-92A5-4DE8-8EC4-395A468614B7}" destId="{9BA88304-B671-4FFA-A791-0AE1AC2C1D38}" srcOrd="0" destOrd="0" presId="urn:microsoft.com/office/officeart/2008/layout/LinedList"/>
    <dgm:cxn modelId="{5C5993F1-8486-443A-9DF5-2D620AF7ECE7}" type="presOf" srcId="{80E52768-684A-4033-AFFF-6120723AEFF6}" destId="{2E5E5907-07D7-4D44-AAEF-D1EFD1697E00}" srcOrd="0" destOrd="0" presId="urn:microsoft.com/office/officeart/2008/layout/LinedList"/>
    <dgm:cxn modelId="{624012FD-1865-4DA6-B8D5-94ABDE38020F}" srcId="{145E3641-8E17-48F6-BBF6-A8BBDD4CE70D}" destId="{324BBDC0-94FD-4AC9-B208-67578577D6F8}" srcOrd="11" destOrd="0" parTransId="{CA690E8C-D6F5-4C7B-B095-38E0BED138FA}" sibTransId="{A9688E92-F0F2-4820-A431-52C80B3E199C}"/>
    <dgm:cxn modelId="{4BAF46CB-D472-4100-937E-61A55E4ECAC9}" type="presParOf" srcId="{B09243F0-A52F-4580-9ABF-6D3D36B75E29}" destId="{03CE3E17-017D-45D2-88B6-79B4DD9E42A2}" srcOrd="0" destOrd="0" presId="urn:microsoft.com/office/officeart/2008/layout/LinedList"/>
    <dgm:cxn modelId="{256CE9B0-8C28-4387-A6E3-1F3848A1543C}" type="presParOf" srcId="{B09243F0-A52F-4580-9ABF-6D3D36B75E29}" destId="{655C4E34-300E-4EE3-B2B1-EF41F13072BA}" srcOrd="1" destOrd="0" presId="urn:microsoft.com/office/officeart/2008/layout/LinedList"/>
    <dgm:cxn modelId="{0DBAE2F1-8F0D-4014-B2B7-9F323B200C25}" type="presParOf" srcId="{655C4E34-300E-4EE3-B2B1-EF41F13072BA}" destId="{46C9682C-6117-4F11-97EC-CAFA8F50D7B4}" srcOrd="0" destOrd="0" presId="urn:microsoft.com/office/officeart/2008/layout/LinedList"/>
    <dgm:cxn modelId="{CDBC9529-ECE8-47A9-9875-23DDB81E3F92}" type="presParOf" srcId="{655C4E34-300E-4EE3-B2B1-EF41F13072BA}" destId="{353E8F8C-BB88-4215-ABFB-2C68E2BC6E74}" srcOrd="1" destOrd="0" presId="urn:microsoft.com/office/officeart/2008/layout/LinedList"/>
    <dgm:cxn modelId="{A84B910B-C5E5-45AB-A7C7-4153950D32D7}" type="presParOf" srcId="{B09243F0-A52F-4580-9ABF-6D3D36B75E29}" destId="{786E9DEF-1074-49B2-8ADD-9D8C46F35E89}" srcOrd="2" destOrd="0" presId="urn:microsoft.com/office/officeart/2008/layout/LinedList"/>
    <dgm:cxn modelId="{0235E32A-9ACA-4B52-BA0C-162049B0E42D}" type="presParOf" srcId="{B09243F0-A52F-4580-9ABF-6D3D36B75E29}" destId="{715BE00B-8163-4931-9133-9449A7827B81}" srcOrd="3" destOrd="0" presId="urn:microsoft.com/office/officeart/2008/layout/LinedList"/>
    <dgm:cxn modelId="{34AF76EB-22BD-4A0A-82AE-AA565B1C99EB}" type="presParOf" srcId="{715BE00B-8163-4931-9133-9449A7827B81}" destId="{0776FA96-10CC-434B-9326-7A07AE6FA454}" srcOrd="0" destOrd="0" presId="urn:microsoft.com/office/officeart/2008/layout/LinedList"/>
    <dgm:cxn modelId="{B5705130-1F7F-48FB-B10F-CDFF39838B77}" type="presParOf" srcId="{715BE00B-8163-4931-9133-9449A7827B81}" destId="{EF87657D-9F4F-4191-9FDD-6B46D5FF60F0}" srcOrd="1" destOrd="0" presId="urn:microsoft.com/office/officeart/2008/layout/LinedList"/>
    <dgm:cxn modelId="{D4D356CE-8E2F-4FA9-BAA5-989AB13822AB}" type="presParOf" srcId="{B09243F0-A52F-4580-9ABF-6D3D36B75E29}" destId="{A46D71F4-A08A-4663-A33C-DA0E6FAE0D00}" srcOrd="4" destOrd="0" presId="urn:microsoft.com/office/officeart/2008/layout/LinedList"/>
    <dgm:cxn modelId="{16A19266-3547-4C89-8946-4C5E575D11D0}" type="presParOf" srcId="{B09243F0-A52F-4580-9ABF-6D3D36B75E29}" destId="{22CAE116-8CA9-4346-B400-6446B1649B84}" srcOrd="5" destOrd="0" presId="urn:microsoft.com/office/officeart/2008/layout/LinedList"/>
    <dgm:cxn modelId="{A5699C26-BF7E-4367-B600-5DA71BDE4C92}" type="presParOf" srcId="{22CAE116-8CA9-4346-B400-6446B1649B84}" destId="{06F8F55D-1738-4EDC-812C-8AC27EAD9ADB}" srcOrd="0" destOrd="0" presId="urn:microsoft.com/office/officeart/2008/layout/LinedList"/>
    <dgm:cxn modelId="{3A2D37C5-851B-45FF-9030-B4FA12A94756}" type="presParOf" srcId="{22CAE116-8CA9-4346-B400-6446B1649B84}" destId="{444725FB-AE19-4592-AE7E-A1323A870F3E}" srcOrd="1" destOrd="0" presId="urn:microsoft.com/office/officeart/2008/layout/LinedList"/>
    <dgm:cxn modelId="{18C59B2B-3AFD-4BCD-A126-CDFF1A2777F8}" type="presParOf" srcId="{B09243F0-A52F-4580-9ABF-6D3D36B75E29}" destId="{97CD0241-1623-47E2-83DE-6E2829BBE016}" srcOrd="6" destOrd="0" presId="urn:microsoft.com/office/officeart/2008/layout/LinedList"/>
    <dgm:cxn modelId="{66FE5B0D-1793-43DC-A82A-5B0E5FD740F3}" type="presParOf" srcId="{B09243F0-A52F-4580-9ABF-6D3D36B75E29}" destId="{1ACE5C4D-0888-4146-83A5-DAB333A9CDEB}" srcOrd="7" destOrd="0" presId="urn:microsoft.com/office/officeart/2008/layout/LinedList"/>
    <dgm:cxn modelId="{D2E3E587-7CC6-4B2F-8FAB-3D43D715B2FC}" type="presParOf" srcId="{1ACE5C4D-0888-4146-83A5-DAB333A9CDEB}" destId="{A0201BC1-E69F-4AA7-92F1-27D7D576FD41}" srcOrd="0" destOrd="0" presId="urn:microsoft.com/office/officeart/2008/layout/LinedList"/>
    <dgm:cxn modelId="{8A117BAD-6E69-494D-9441-D7DEB37B1CC4}" type="presParOf" srcId="{1ACE5C4D-0888-4146-83A5-DAB333A9CDEB}" destId="{B5E2DFDD-7B43-4EA1-9D25-6E3B54B16655}" srcOrd="1" destOrd="0" presId="urn:microsoft.com/office/officeart/2008/layout/LinedList"/>
    <dgm:cxn modelId="{B67E2D1C-DDBF-43EC-9697-B727BF50FE96}" type="presParOf" srcId="{B09243F0-A52F-4580-9ABF-6D3D36B75E29}" destId="{E2BDB2B9-E450-4B92-A1B3-19264F602CB5}" srcOrd="8" destOrd="0" presId="urn:microsoft.com/office/officeart/2008/layout/LinedList"/>
    <dgm:cxn modelId="{4304D943-730B-4512-A841-A32A3CDE2931}" type="presParOf" srcId="{B09243F0-A52F-4580-9ABF-6D3D36B75E29}" destId="{0F32A0CF-E08E-4526-A183-0F5DA2BFD4FA}" srcOrd="9" destOrd="0" presId="urn:microsoft.com/office/officeart/2008/layout/LinedList"/>
    <dgm:cxn modelId="{D3C7B63F-2C4D-40E0-A4F7-E0C6B320F74B}" type="presParOf" srcId="{0F32A0CF-E08E-4526-A183-0F5DA2BFD4FA}" destId="{2E5E5907-07D7-4D44-AAEF-D1EFD1697E00}" srcOrd="0" destOrd="0" presId="urn:microsoft.com/office/officeart/2008/layout/LinedList"/>
    <dgm:cxn modelId="{67272EC4-D10C-4A7A-8EAC-1D2375FCEE71}" type="presParOf" srcId="{0F32A0CF-E08E-4526-A183-0F5DA2BFD4FA}" destId="{EACB33E9-F7F3-4AC6-B0AF-D2D8AA9CBE43}" srcOrd="1" destOrd="0" presId="urn:microsoft.com/office/officeart/2008/layout/LinedList"/>
    <dgm:cxn modelId="{3658260D-BECF-4666-8546-FF1F53E907EA}" type="presParOf" srcId="{B09243F0-A52F-4580-9ABF-6D3D36B75E29}" destId="{60E63F02-AC63-4B3A-AABB-4020B871C48D}" srcOrd="10" destOrd="0" presId="urn:microsoft.com/office/officeart/2008/layout/LinedList"/>
    <dgm:cxn modelId="{AA55427A-F53E-4E68-8EF7-8841019862C6}" type="presParOf" srcId="{B09243F0-A52F-4580-9ABF-6D3D36B75E29}" destId="{7C220882-12E2-4A2E-95C6-00FFA8A7E001}" srcOrd="11" destOrd="0" presId="urn:microsoft.com/office/officeart/2008/layout/LinedList"/>
    <dgm:cxn modelId="{2AF987C6-1D2F-4E4E-8FAA-C590BFA018D1}" type="presParOf" srcId="{7C220882-12E2-4A2E-95C6-00FFA8A7E001}" destId="{E384CAC9-0B71-4440-A716-CE93A181DABF}" srcOrd="0" destOrd="0" presId="urn:microsoft.com/office/officeart/2008/layout/LinedList"/>
    <dgm:cxn modelId="{80CDE192-715F-4E85-BE93-5758D08AC8E7}" type="presParOf" srcId="{7C220882-12E2-4A2E-95C6-00FFA8A7E001}" destId="{302E8768-F229-409F-A088-07C1B86DE0FE}" srcOrd="1" destOrd="0" presId="urn:microsoft.com/office/officeart/2008/layout/LinedList"/>
    <dgm:cxn modelId="{4263B8C2-105F-4A7D-8277-DA6BE3DD3CE9}" type="presParOf" srcId="{B09243F0-A52F-4580-9ABF-6D3D36B75E29}" destId="{6252B493-CB3F-4F2C-92BD-A683AF7FE760}" srcOrd="12" destOrd="0" presId="urn:microsoft.com/office/officeart/2008/layout/LinedList"/>
    <dgm:cxn modelId="{4E378328-F94C-48FF-BA04-5CE977D5888A}" type="presParOf" srcId="{B09243F0-A52F-4580-9ABF-6D3D36B75E29}" destId="{A33F5113-3EAB-4A77-A968-2572486427CB}" srcOrd="13" destOrd="0" presId="urn:microsoft.com/office/officeart/2008/layout/LinedList"/>
    <dgm:cxn modelId="{FD1A152F-AF09-4CD1-8F1B-372D4F0BFF5B}" type="presParOf" srcId="{A33F5113-3EAB-4A77-A968-2572486427CB}" destId="{69B7D422-CDFF-4B2B-AF0F-3E7D6CE44E8A}" srcOrd="0" destOrd="0" presId="urn:microsoft.com/office/officeart/2008/layout/LinedList"/>
    <dgm:cxn modelId="{C9A9465C-BBD6-45DB-8211-A90A19F21EAF}" type="presParOf" srcId="{A33F5113-3EAB-4A77-A968-2572486427CB}" destId="{B8C63D20-3478-488A-A8A5-9E70E9BAA55B}" srcOrd="1" destOrd="0" presId="urn:microsoft.com/office/officeart/2008/layout/LinedList"/>
    <dgm:cxn modelId="{14653876-2A43-4AB1-B978-2204C569A5BA}" type="presParOf" srcId="{B09243F0-A52F-4580-9ABF-6D3D36B75E29}" destId="{FCB779FA-85C5-4612-BD67-36D5F459A35F}" srcOrd="14" destOrd="0" presId="urn:microsoft.com/office/officeart/2008/layout/LinedList"/>
    <dgm:cxn modelId="{07D1593F-A171-44BA-B8CC-A813F838BA70}" type="presParOf" srcId="{B09243F0-A52F-4580-9ABF-6D3D36B75E29}" destId="{7AC1709B-F82F-4AD7-91BE-F44EFD50756F}" srcOrd="15" destOrd="0" presId="urn:microsoft.com/office/officeart/2008/layout/LinedList"/>
    <dgm:cxn modelId="{3332AB19-A58B-46CD-8690-C9437984D66F}" type="presParOf" srcId="{7AC1709B-F82F-4AD7-91BE-F44EFD50756F}" destId="{7EBFD2EE-F1CA-4097-9F04-5CDEA8EACCD1}" srcOrd="0" destOrd="0" presId="urn:microsoft.com/office/officeart/2008/layout/LinedList"/>
    <dgm:cxn modelId="{4486F8E9-D440-46D6-9372-F9BC2F9EC153}" type="presParOf" srcId="{7AC1709B-F82F-4AD7-91BE-F44EFD50756F}" destId="{FBBCF1EE-63CE-45CD-845B-A16774BB8637}" srcOrd="1" destOrd="0" presId="urn:microsoft.com/office/officeart/2008/layout/LinedList"/>
    <dgm:cxn modelId="{115F8CAF-F06B-4CAA-BFA2-64E5889619F6}" type="presParOf" srcId="{B09243F0-A52F-4580-9ABF-6D3D36B75E29}" destId="{C861D1CB-CBE6-4980-BCB5-3B12587AE756}" srcOrd="16" destOrd="0" presId="urn:microsoft.com/office/officeart/2008/layout/LinedList"/>
    <dgm:cxn modelId="{9C5D2978-942F-43B9-9B97-4DF72CEB464B}" type="presParOf" srcId="{B09243F0-A52F-4580-9ABF-6D3D36B75E29}" destId="{3D90A8B6-65FF-4BC8-BA18-B3219D602CAA}" srcOrd="17" destOrd="0" presId="urn:microsoft.com/office/officeart/2008/layout/LinedList"/>
    <dgm:cxn modelId="{AC387A18-5927-4390-B612-CA81B5961399}" type="presParOf" srcId="{3D90A8B6-65FF-4BC8-BA18-B3219D602CAA}" destId="{49F6C7C7-0187-45EA-91D1-382B53317350}" srcOrd="0" destOrd="0" presId="urn:microsoft.com/office/officeart/2008/layout/LinedList"/>
    <dgm:cxn modelId="{AA6BB30C-FB5B-4F3E-B21B-ED4F0FCD88BC}" type="presParOf" srcId="{3D90A8B6-65FF-4BC8-BA18-B3219D602CAA}" destId="{183F0B7A-3A67-4E2E-A12F-5A17DCD14FD6}" srcOrd="1" destOrd="0" presId="urn:microsoft.com/office/officeart/2008/layout/LinedList"/>
    <dgm:cxn modelId="{8779ACFD-F560-478E-9C95-E188DF913606}" type="presParOf" srcId="{B09243F0-A52F-4580-9ABF-6D3D36B75E29}" destId="{CE21FCDB-2A8B-4017-A8C5-19419A6B622C}" srcOrd="18" destOrd="0" presId="urn:microsoft.com/office/officeart/2008/layout/LinedList"/>
    <dgm:cxn modelId="{DC5412CE-8860-4E5A-B997-B5C63FB1AE18}" type="presParOf" srcId="{B09243F0-A52F-4580-9ABF-6D3D36B75E29}" destId="{5E52B201-7E53-4E2A-88AF-9BC4444AC57D}" srcOrd="19" destOrd="0" presId="urn:microsoft.com/office/officeart/2008/layout/LinedList"/>
    <dgm:cxn modelId="{5E014CAA-25F4-4B27-B478-8723024E79A3}" type="presParOf" srcId="{5E52B201-7E53-4E2A-88AF-9BC4444AC57D}" destId="{05269B85-DB88-44EC-8322-6D03B7FDD147}" srcOrd="0" destOrd="0" presId="urn:microsoft.com/office/officeart/2008/layout/LinedList"/>
    <dgm:cxn modelId="{B3FA9FF3-E8CC-4D3C-8E8F-AC8759238587}" type="presParOf" srcId="{5E52B201-7E53-4E2A-88AF-9BC4444AC57D}" destId="{12765F61-3FE5-4A39-B0B4-B06780512438}" srcOrd="1" destOrd="0" presId="urn:microsoft.com/office/officeart/2008/layout/LinedList"/>
    <dgm:cxn modelId="{BFE997B5-C085-4D1E-993E-5AF0A882A576}" type="presParOf" srcId="{B09243F0-A52F-4580-9ABF-6D3D36B75E29}" destId="{A07DBCDB-0FE9-4EF2-8E41-5366847D9803}" srcOrd="20" destOrd="0" presId="urn:microsoft.com/office/officeart/2008/layout/LinedList"/>
    <dgm:cxn modelId="{30732BB3-6D1C-4ED9-B841-79DF235224DD}" type="presParOf" srcId="{B09243F0-A52F-4580-9ABF-6D3D36B75E29}" destId="{8283B0C7-DD45-4872-8149-8374592808F7}" srcOrd="21" destOrd="0" presId="urn:microsoft.com/office/officeart/2008/layout/LinedList"/>
    <dgm:cxn modelId="{B367EF4D-55EA-49E0-9EB2-66CEB75E8514}" type="presParOf" srcId="{8283B0C7-DD45-4872-8149-8374592808F7}" destId="{57429A04-9BC0-4B8E-B27C-0F0AD29D9F3D}" srcOrd="0" destOrd="0" presId="urn:microsoft.com/office/officeart/2008/layout/LinedList"/>
    <dgm:cxn modelId="{6F270FD7-C7D6-414F-B0EA-88AB733C22B7}" type="presParOf" srcId="{8283B0C7-DD45-4872-8149-8374592808F7}" destId="{4A1B0C6E-C7EF-459B-896E-B01443AFD490}" srcOrd="1" destOrd="0" presId="urn:microsoft.com/office/officeart/2008/layout/LinedList"/>
    <dgm:cxn modelId="{7EE91EDA-B9AB-42B4-AE68-61A721CBDB00}" type="presParOf" srcId="{B09243F0-A52F-4580-9ABF-6D3D36B75E29}" destId="{E933677B-F771-400B-B499-CB2E39203A7D}" srcOrd="22" destOrd="0" presId="urn:microsoft.com/office/officeart/2008/layout/LinedList"/>
    <dgm:cxn modelId="{83CF1867-0C14-405D-AFDC-E618B60E8F34}" type="presParOf" srcId="{B09243F0-A52F-4580-9ABF-6D3D36B75E29}" destId="{8ED50F19-8DB2-492C-9DCB-A0F22AF28E76}" srcOrd="23" destOrd="0" presId="urn:microsoft.com/office/officeart/2008/layout/LinedList"/>
    <dgm:cxn modelId="{262837FB-2C3C-4AE5-BCB1-B4816F83649D}" type="presParOf" srcId="{8ED50F19-8DB2-492C-9DCB-A0F22AF28E76}" destId="{2B04491D-D723-490D-B0D0-45A23ECFD6AB}" srcOrd="0" destOrd="0" presId="urn:microsoft.com/office/officeart/2008/layout/LinedList"/>
    <dgm:cxn modelId="{9DE2A288-3C4B-4FF9-8183-F1A77ABB95E0}" type="presParOf" srcId="{8ED50F19-8DB2-492C-9DCB-A0F22AF28E76}" destId="{89DB5837-1162-4799-BC58-48045A9BEF57}" srcOrd="1" destOrd="0" presId="urn:microsoft.com/office/officeart/2008/layout/LinedList"/>
    <dgm:cxn modelId="{84D1279E-648D-48BE-AFDC-5CD8AF6BA795}" type="presParOf" srcId="{B09243F0-A52F-4580-9ABF-6D3D36B75E29}" destId="{F0B5BB28-6244-463B-8B9F-E325707B4A97}" srcOrd="24" destOrd="0" presId="urn:microsoft.com/office/officeart/2008/layout/LinedList"/>
    <dgm:cxn modelId="{27CDBB79-6D59-4A00-BD90-CD2221DAFC53}" type="presParOf" srcId="{B09243F0-A52F-4580-9ABF-6D3D36B75E29}" destId="{AD1AFA09-6706-4B33-A581-56F8DD98C134}" srcOrd="25" destOrd="0" presId="urn:microsoft.com/office/officeart/2008/layout/LinedList"/>
    <dgm:cxn modelId="{275C3F0E-3BB1-44A3-8B3B-9B55450B6CAF}" type="presParOf" srcId="{AD1AFA09-6706-4B33-A581-56F8DD98C134}" destId="{9BA88304-B671-4FFA-A791-0AE1AC2C1D38}" srcOrd="0" destOrd="0" presId="urn:microsoft.com/office/officeart/2008/layout/LinedList"/>
    <dgm:cxn modelId="{6D4802CC-3458-4D88-A3CD-900DFA7C4DD8}" type="presParOf" srcId="{AD1AFA09-6706-4B33-A581-56F8DD98C134}" destId="{7CE26290-42E7-4318-A305-10AF872685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075CE82-44A8-43F0-9429-777C870CECD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3BDB00C-F798-4A32-8199-BF8AB5EC7A2F}">
      <dgm:prSet/>
      <dgm:spPr/>
      <dgm:t>
        <a:bodyPr/>
        <a:lstStyle/>
        <a:p>
          <a:r>
            <a:rPr lang="en-US"/>
            <a:t>Largo periodo de rodaje</a:t>
          </a:r>
        </a:p>
      </dgm:t>
    </dgm:pt>
    <dgm:pt modelId="{0694880E-81C7-4953-8375-827A146B3D5B}" type="parTrans" cxnId="{51FBE901-88B5-4D18-A6C2-81DC72C97355}">
      <dgm:prSet/>
      <dgm:spPr/>
      <dgm:t>
        <a:bodyPr/>
        <a:lstStyle/>
        <a:p>
          <a:endParaRPr lang="en-US"/>
        </a:p>
      </dgm:t>
    </dgm:pt>
    <dgm:pt modelId="{E8378932-321B-4556-B141-CB0902832D10}" type="sibTrans" cxnId="{51FBE901-88B5-4D18-A6C2-81DC72C97355}">
      <dgm:prSet/>
      <dgm:spPr/>
      <dgm:t>
        <a:bodyPr/>
        <a:lstStyle/>
        <a:p>
          <a:endParaRPr lang="en-US"/>
        </a:p>
      </dgm:t>
    </dgm:pt>
    <dgm:pt modelId="{A25C3D0F-AC4B-481F-9AE0-86D6328965B1}">
      <dgm:prSet/>
      <dgm:spPr/>
      <dgm:t>
        <a:bodyPr/>
        <a:lstStyle/>
        <a:p>
          <a:r>
            <a:rPr lang="en-US"/>
            <a:t>Difícil de implementar </a:t>
          </a:r>
        </a:p>
      </dgm:t>
    </dgm:pt>
    <dgm:pt modelId="{87F9D60B-BFC4-4784-A1F9-99FA5D8D1FF7}" type="parTrans" cxnId="{000FD95D-5D5D-4AEE-A64A-A0EBAA34A488}">
      <dgm:prSet/>
      <dgm:spPr/>
      <dgm:t>
        <a:bodyPr/>
        <a:lstStyle/>
        <a:p>
          <a:endParaRPr lang="en-US"/>
        </a:p>
      </dgm:t>
    </dgm:pt>
    <dgm:pt modelId="{A33C5DA1-9A5F-4D8A-9950-2B8D19C7A430}" type="sibTrans" cxnId="{000FD95D-5D5D-4AEE-A64A-A0EBAA34A488}">
      <dgm:prSet/>
      <dgm:spPr/>
      <dgm:t>
        <a:bodyPr/>
        <a:lstStyle/>
        <a:p>
          <a:endParaRPr lang="en-US"/>
        </a:p>
      </dgm:t>
    </dgm:pt>
    <dgm:pt modelId="{6EE0F28E-B1A8-4F9E-8D26-04291AC2F3F0}">
      <dgm:prSet/>
      <dgm:spPr/>
      <dgm:t>
        <a:bodyPr/>
        <a:lstStyle/>
        <a:p>
          <a:r>
            <a:rPr lang="en-US"/>
            <a:t>Altos costes administrativos (porque crea más posiciones directivas)</a:t>
          </a:r>
        </a:p>
      </dgm:t>
    </dgm:pt>
    <dgm:pt modelId="{1F5B9485-021E-4498-8B9E-383BC26C5850}" type="parTrans" cxnId="{B4E06EE0-6BBD-4734-BFFC-E6D794787988}">
      <dgm:prSet/>
      <dgm:spPr/>
      <dgm:t>
        <a:bodyPr/>
        <a:lstStyle/>
        <a:p>
          <a:endParaRPr lang="en-US"/>
        </a:p>
      </dgm:t>
    </dgm:pt>
    <dgm:pt modelId="{160DFAD2-F877-434A-B0D8-85A832E8A15F}" type="sibTrans" cxnId="{B4E06EE0-6BBD-4734-BFFC-E6D794787988}">
      <dgm:prSet/>
      <dgm:spPr/>
      <dgm:t>
        <a:bodyPr/>
        <a:lstStyle/>
        <a:p>
          <a:endParaRPr lang="en-US"/>
        </a:p>
      </dgm:t>
    </dgm:pt>
    <dgm:pt modelId="{E0C8327E-9836-4FEF-BC23-90F5B634119E}">
      <dgm:prSet/>
      <dgm:spPr/>
      <dgm:t>
        <a:bodyPr/>
        <a:lstStyle/>
        <a:p>
          <a:r>
            <a:rPr lang="en-US"/>
            <a:t>(Muchos) conflictos potenciales</a:t>
          </a:r>
        </a:p>
      </dgm:t>
    </dgm:pt>
    <dgm:pt modelId="{06079D54-F47C-48E8-82C0-AC1259211603}" type="parTrans" cxnId="{74F1EFBE-AC5A-488B-A4EF-42516BC45D64}">
      <dgm:prSet/>
      <dgm:spPr/>
      <dgm:t>
        <a:bodyPr/>
        <a:lstStyle/>
        <a:p>
          <a:endParaRPr lang="en-US"/>
        </a:p>
      </dgm:t>
    </dgm:pt>
    <dgm:pt modelId="{8A16A722-DC39-440B-851B-6CEC03C2A174}" type="sibTrans" cxnId="{74F1EFBE-AC5A-488B-A4EF-42516BC45D64}">
      <dgm:prSet/>
      <dgm:spPr/>
      <dgm:t>
        <a:bodyPr/>
        <a:lstStyle/>
        <a:p>
          <a:endParaRPr lang="en-US"/>
        </a:p>
      </dgm:t>
    </dgm:pt>
    <dgm:pt modelId="{A00B0B29-4BC5-4A91-B087-F14754267DAD}">
      <dgm:prSet/>
      <dgm:spPr/>
      <dgm:t>
        <a:bodyPr/>
        <a:lstStyle/>
        <a:p>
          <a:r>
            <a:rPr lang="en-US"/>
            <a:t>Choques de prioridad entre el focus en el producto y el focus en la función</a:t>
          </a:r>
        </a:p>
      </dgm:t>
    </dgm:pt>
    <dgm:pt modelId="{7E25121E-933A-4680-88C0-01B2BADA4583}" type="parTrans" cxnId="{A68CE91C-852F-41E7-9D8A-6721564FFBBA}">
      <dgm:prSet/>
      <dgm:spPr/>
      <dgm:t>
        <a:bodyPr/>
        <a:lstStyle/>
        <a:p>
          <a:endParaRPr lang="en-US"/>
        </a:p>
      </dgm:t>
    </dgm:pt>
    <dgm:pt modelId="{2E0C7E53-D383-4EE2-9907-9BFE5827A004}" type="sibTrans" cxnId="{A68CE91C-852F-41E7-9D8A-6721564FFBBA}">
      <dgm:prSet/>
      <dgm:spPr/>
      <dgm:t>
        <a:bodyPr/>
        <a:lstStyle/>
        <a:p>
          <a:endParaRPr lang="en-US"/>
        </a:p>
      </dgm:t>
    </dgm:pt>
    <dgm:pt modelId="{F7F82936-FD86-40B5-A16E-56C65E3E5339}">
      <dgm:prSet/>
      <dgm:spPr/>
      <dgm:t>
        <a:bodyPr/>
        <a:lstStyle/>
        <a:p>
          <a:r>
            <a:rPr lang="en-US"/>
            <a:t>Dificultades en establecer la prioridad de las funciones</a:t>
          </a:r>
        </a:p>
      </dgm:t>
    </dgm:pt>
    <dgm:pt modelId="{B029D008-114E-481A-A12D-40E4ADB0A6FB}" type="parTrans" cxnId="{C37143E4-4468-4565-9D5F-DA23D898503F}">
      <dgm:prSet/>
      <dgm:spPr/>
      <dgm:t>
        <a:bodyPr/>
        <a:lstStyle/>
        <a:p>
          <a:endParaRPr lang="en-US"/>
        </a:p>
      </dgm:t>
    </dgm:pt>
    <dgm:pt modelId="{84320F50-C895-4CB4-986C-A1D713A98F46}" type="sibTrans" cxnId="{C37143E4-4468-4565-9D5F-DA23D898503F}">
      <dgm:prSet/>
      <dgm:spPr/>
      <dgm:t>
        <a:bodyPr/>
        <a:lstStyle/>
        <a:p>
          <a:endParaRPr lang="en-US"/>
        </a:p>
      </dgm:t>
    </dgm:pt>
    <dgm:pt modelId="{30F0E0CD-E9FA-4F26-AB61-1647CE9DD902}">
      <dgm:prSet/>
      <dgm:spPr/>
      <dgm:t>
        <a:bodyPr/>
        <a:lstStyle/>
        <a:p>
          <a:r>
            <a:rPr lang="en-US"/>
            <a:t>Debilitamiento de las identidades profesionales</a:t>
          </a:r>
        </a:p>
      </dgm:t>
    </dgm:pt>
    <dgm:pt modelId="{6F8F97ED-D414-43C3-9FC8-FFBA74CF303E}" type="parTrans" cxnId="{86BE420D-D060-4EC7-85CE-4188EA0509A0}">
      <dgm:prSet/>
      <dgm:spPr/>
      <dgm:t>
        <a:bodyPr/>
        <a:lstStyle/>
        <a:p>
          <a:endParaRPr lang="en-US"/>
        </a:p>
      </dgm:t>
    </dgm:pt>
    <dgm:pt modelId="{C04CB919-43E2-4C81-9A92-94839AAAE10B}" type="sibTrans" cxnId="{86BE420D-D060-4EC7-85CE-4188EA0509A0}">
      <dgm:prSet/>
      <dgm:spPr/>
      <dgm:t>
        <a:bodyPr/>
        <a:lstStyle/>
        <a:p>
          <a:endParaRPr lang="en-US"/>
        </a:p>
      </dgm:t>
    </dgm:pt>
    <dgm:pt modelId="{DFF946A8-98B5-48CA-BA98-7245EB84110B}">
      <dgm:prSet/>
      <dgm:spPr/>
      <dgm:t>
        <a:bodyPr/>
        <a:lstStyle/>
        <a:p>
          <a:r>
            <a:rPr lang="en-US"/>
            <a:t>Problemas en el desarrollo profesional</a:t>
          </a:r>
        </a:p>
      </dgm:t>
    </dgm:pt>
    <dgm:pt modelId="{0B5DFE4F-2CE5-43D8-B9DB-ABBDF4EAB8DC}" type="parTrans" cxnId="{CEA7087F-27CB-4378-A654-9F2A38C88855}">
      <dgm:prSet/>
      <dgm:spPr/>
      <dgm:t>
        <a:bodyPr/>
        <a:lstStyle/>
        <a:p>
          <a:endParaRPr lang="en-US"/>
        </a:p>
      </dgm:t>
    </dgm:pt>
    <dgm:pt modelId="{CE89B167-B49D-4087-94E3-FE18560648AA}" type="sibTrans" cxnId="{CEA7087F-27CB-4378-A654-9F2A38C88855}">
      <dgm:prSet/>
      <dgm:spPr/>
      <dgm:t>
        <a:bodyPr/>
        <a:lstStyle/>
        <a:p>
          <a:endParaRPr lang="en-US"/>
        </a:p>
      </dgm:t>
    </dgm:pt>
    <dgm:pt modelId="{0473DC86-1EDD-4ABC-B3B7-F9C1AA874B07}">
      <dgm:prSet/>
      <dgm:spPr/>
      <dgm:t>
        <a:bodyPr/>
        <a:lstStyle/>
        <a:p>
          <a:r>
            <a:rPr lang="en-US"/>
            <a:t>Falta de una clara responsabilidad</a:t>
          </a:r>
        </a:p>
      </dgm:t>
    </dgm:pt>
    <dgm:pt modelId="{5AC42193-B29A-4A8A-B9AC-5F402332D5B9}" type="parTrans" cxnId="{59B58276-370D-4752-92F9-A176F3ECAC66}">
      <dgm:prSet/>
      <dgm:spPr/>
      <dgm:t>
        <a:bodyPr/>
        <a:lstStyle/>
        <a:p>
          <a:endParaRPr lang="en-US"/>
        </a:p>
      </dgm:t>
    </dgm:pt>
    <dgm:pt modelId="{BBFDCFBC-DBE1-4A2B-96E8-BE1C470B7E7D}" type="sibTrans" cxnId="{59B58276-370D-4752-92F9-A176F3ECAC66}">
      <dgm:prSet/>
      <dgm:spPr/>
      <dgm:t>
        <a:bodyPr/>
        <a:lstStyle/>
        <a:p>
          <a:endParaRPr lang="en-US"/>
        </a:p>
      </dgm:t>
    </dgm:pt>
    <dgm:pt modelId="{DA23D381-D3F8-49FE-9798-17FFED3B319C}">
      <dgm:prSet/>
      <dgm:spPr/>
      <dgm:t>
        <a:bodyPr/>
        <a:lstStyle/>
        <a:p>
          <a:r>
            <a:rPr lang="en-US"/>
            <a:t>Los empleados pueden sentirse confusos por el hecho de tener que  responder a dos jefes distintos</a:t>
          </a:r>
        </a:p>
      </dgm:t>
    </dgm:pt>
    <dgm:pt modelId="{0C584E91-81B9-4B95-BB4B-9842965809DA}" type="parTrans" cxnId="{CCB65976-BF34-46C3-979E-05C87DABAF12}">
      <dgm:prSet/>
      <dgm:spPr/>
      <dgm:t>
        <a:bodyPr/>
        <a:lstStyle/>
        <a:p>
          <a:endParaRPr lang="en-US"/>
        </a:p>
      </dgm:t>
    </dgm:pt>
    <dgm:pt modelId="{1C84A5E6-B888-43B6-A407-BFA96B2069B1}" type="sibTrans" cxnId="{CCB65976-BF34-46C3-979E-05C87DABAF12}">
      <dgm:prSet/>
      <dgm:spPr/>
      <dgm:t>
        <a:bodyPr/>
        <a:lstStyle/>
        <a:p>
          <a:endParaRPr lang="en-US"/>
        </a:p>
      </dgm:t>
    </dgm:pt>
    <dgm:pt modelId="{8ACF92C9-A620-451E-AE84-A2C442249181}">
      <dgm:prSet/>
      <dgm:spPr/>
      <dgm:t>
        <a:bodyPr/>
        <a:lstStyle/>
        <a:p>
          <a:r>
            <a:rPr lang="en-US"/>
            <a:t>Los directores de proyecto pueden ser reacios a imponer su autoridad (podrían encontrarse en la posición de subordinados en proyectos sucesivos)</a:t>
          </a:r>
        </a:p>
      </dgm:t>
    </dgm:pt>
    <dgm:pt modelId="{C3296B19-5F5F-4E49-8B91-642F0823788B}" type="parTrans" cxnId="{5C27805E-E82C-44CC-B292-CFC96DD82479}">
      <dgm:prSet/>
      <dgm:spPr/>
      <dgm:t>
        <a:bodyPr/>
        <a:lstStyle/>
        <a:p>
          <a:endParaRPr lang="en-US"/>
        </a:p>
      </dgm:t>
    </dgm:pt>
    <dgm:pt modelId="{99938CB8-DCB4-4521-A39A-7C8C83B8DEF7}" type="sibTrans" cxnId="{5C27805E-E82C-44CC-B292-CFC96DD82479}">
      <dgm:prSet/>
      <dgm:spPr/>
      <dgm:t>
        <a:bodyPr/>
        <a:lstStyle/>
        <a:p>
          <a:endParaRPr lang="en-US"/>
        </a:p>
      </dgm:t>
    </dgm:pt>
    <dgm:pt modelId="{18882742-F9DD-48EB-8987-BB2996F1488B}">
      <dgm:prSet/>
      <dgm:spPr/>
      <dgm:t>
        <a:bodyPr/>
        <a:lstStyle/>
        <a:p>
          <a:r>
            <a:rPr lang="en-US"/>
            <a:t>Dificultad para los especialistas de juzgar la eficiencia de otra disciplina en un grupo con habilidades diferentes.</a:t>
          </a:r>
        </a:p>
      </dgm:t>
    </dgm:pt>
    <dgm:pt modelId="{8DD347E7-8AAE-465F-BFB2-237653BAC302}" type="parTrans" cxnId="{6E34838E-6EE9-4B84-BE96-4A1A2236410A}">
      <dgm:prSet/>
      <dgm:spPr/>
      <dgm:t>
        <a:bodyPr/>
        <a:lstStyle/>
        <a:p>
          <a:endParaRPr lang="en-US"/>
        </a:p>
      </dgm:t>
    </dgm:pt>
    <dgm:pt modelId="{D783BD23-725B-477B-83A0-732C5C22B395}" type="sibTrans" cxnId="{6E34838E-6EE9-4B84-BE96-4A1A2236410A}">
      <dgm:prSet/>
      <dgm:spPr/>
      <dgm:t>
        <a:bodyPr/>
        <a:lstStyle/>
        <a:p>
          <a:endParaRPr lang="en-US"/>
        </a:p>
      </dgm:t>
    </dgm:pt>
    <dgm:pt modelId="{56347570-3194-4719-89EB-D01CB4DB585F}" type="pres">
      <dgm:prSet presAssocID="{2075CE82-44A8-43F0-9429-777C870CECD2}" presName="vert0" presStyleCnt="0">
        <dgm:presLayoutVars>
          <dgm:dir/>
          <dgm:animOne val="branch"/>
          <dgm:animLvl val="lvl"/>
        </dgm:presLayoutVars>
      </dgm:prSet>
      <dgm:spPr/>
    </dgm:pt>
    <dgm:pt modelId="{AB7FD938-915C-4B50-A3B8-A40CB20A6050}" type="pres">
      <dgm:prSet presAssocID="{53BDB00C-F798-4A32-8199-BF8AB5EC7A2F}" presName="thickLine" presStyleLbl="alignNode1" presStyleIdx="0" presStyleCnt="12"/>
      <dgm:spPr/>
    </dgm:pt>
    <dgm:pt modelId="{4908FAB4-124D-46A9-841E-5BBB083509C2}" type="pres">
      <dgm:prSet presAssocID="{53BDB00C-F798-4A32-8199-BF8AB5EC7A2F}" presName="horz1" presStyleCnt="0"/>
      <dgm:spPr/>
    </dgm:pt>
    <dgm:pt modelId="{4C15CB10-E14C-4C27-BD5B-97E79A5B618D}" type="pres">
      <dgm:prSet presAssocID="{53BDB00C-F798-4A32-8199-BF8AB5EC7A2F}" presName="tx1" presStyleLbl="revTx" presStyleIdx="0" presStyleCnt="12"/>
      <dgm:spPr/>
    </dgm:pt>
    <dgm:pt modelId="{3348C625-8B8E-422C-B8E0-A44A9125A419}" type="pres">
      <dgm:prSet presAssocID="{53BDB00C-F798-4A32-8199-BF8AB5EC7A2F}" presName="vert1" presStyleCnt="0"/>
      <dgm:spPr/>
    </dgm:pt>
    <dgm:pt modelId="{76ADFEEA-3D9B-4892-B64B-6D65D1CDFD7E}" type="pres">
      <dgm:prSet presAssocID="{A25C3D0F-AC4B-481F-9AE0-86D6328965B1}" presName="thickLine" presStyleLbl="alignNode1" presStyleIdx="1" presStyleCnt="12"/>
      <dgm:spPr/>
    </dgm:pt>
    <dgm:pt modelId="{6618986B-825F-4D2F-9338-FF5C5BD37CC9}" type="pres">
      <dgm:prSet presAssocID="{A25C3D0F-AC4B-481F-9AE0-86D6328965B1}" presName="horz1" presStyleCnt="0"/>
      <dgm:spPr/>
    </dgm:pt>
    <dgm:pt modelId="{91087537-FA5A-435D-8DF6-661D37AEBD27}" type="pres">
      <dgm:prSet presAssocID="{A25C3D0F-AC4B-481F-9AE0-86D6328965B1}" presName="tx1" presStyleLbl="revTx" presStyleIdx="1" presStyleCnt="12"/>
      <dgm:spPr/>
    </dgm:pt>
    <dgm:pt modelId="{DD433B6E-BA8C-4F77-B001-0EA9E9AF0018}" type="pres">
      <dgm:prSet presAssocID="{A25C3D0F-AC4B-481F-9AE0-86D6328965B1}" presName="vert1" presStyleCnt="0"/>
      <dgm:spPr/>
    </dgm:pt>
    <dgm:pt modelId="{120E084B-C275-4395-85D0-CEB5DFD68E06}" type="pres">
      <dgm:prSet presAssocID="{6EE0F28E-B1A8-4F9E-8D26-04291AC2F3F0}" presName="thickLine" presStyleLbl="alignNode1" presStyleIdx="2" presStyleCnt="12"/>
      <dgm:spPr/>
    </dgm:pt>
    <dgm:pt modelId="{59689E2E-E61C-4BDE-8358-475A061F756F}" type="pres">
      <dgm:prSet presAssocID="{6EE0F28E-B1A8-4F9E-8D26-04291AC2F3F0}" presName="horz1" presStyleCnt="0"/>
      <dgm:spPr/>
    </dgm:pt>
    <dgm:pt modelId="{F4662670-9CE1-40B0-BD7A-7E28026A37FB}" type="pres">
      <dgm:prSet presAssocID="{6EE0F28E-B1A8-4F9E-8D26-04291AC2F3F0}" presName="tx1" presStyleLbl="revTx" presStyleIdx="2" presStyleCnt="12"/>
      <dgm:spPr/>
    </dgm:pt>
    <dgm:pt modelId="{E7899EBD-CBD8-4F3C-8C85-3999EFD17DC2}" type="pres">
      <dgm:prSet presAssocID="{6EE0F28E-B1A8-4F9E-8D26-04291AC2F3F0}" presName="vert1" presStyleCnt="0"/>
      <dgm:spPr/>
    </dgm:pt>
    <dgm:pt modelId="{E80DD492-A50F-4FE1-870F-6AC676C632EB}" type="pres">
      <dgm:prSet presAssocID="{E0C8327E-9836-4FEF-BC23-90F5B634119E}" presName="thickLine" presStyleLbl="alignNode1" presStyleIdx="3" presStyleCnt="12"/>
      <dgm:spPr/>
    </dgm:pt>
    <dgm:pt modelId="{EEE5C264-F989-45A1-A148-68F0B252A44F}" type="pres">
      <dgm:prSet presAssocID="{E0C8327E-9836-4FEF-BC23-90F5B634119E}" presName="horz1" presStyleCnt="0"/>
      <dgm:spPr/>
    </dgm:pt>
    <dgm:pt modelId="{17228804-C081-40EE-BA16-E9B5277E3C34}" type="pres">
      <dgm:prSet presAssocID="{E0C8327E-9836-4FEF-BC23-90F5B634119E}" presName="tx1" presStyleLbl="revTx" presStyleIdx="3" presStyleCnt="12"/>
      <dgm:spPr/>
    </dgm:pt>
    <dgm:pt modelId="{9853E93B-E864-4E03-B29D-7DB50A579DC7}" type="pres">
      <dgm:prSet presAssocID="{E0C8327E-9836-4FEF-BC23-90F5B634119E}" presName="vert1" presStyleCnt="0"/>
      <dgm:spPr/>
    </dgm:pt>
    <dgm:pt modelId="{347951B9-416E-4072-BD6E-7A539D45B570}" type="pres">
      <dgm:prSet presAssocID="{A00B0B29-4BC5-4A91-B087-F14754267DAD}" presName="thickLine" presStyleLbl="alignNode1" presStyleIdx="4" presStyleCnt="12"/>
      <dgm:spPr/>
    </dgm:pt>
    <dgm:pt modelId="{2038131E-217B-4DED-81C2-A1BFB0F741BE}" type="pres">
      <dgm:prSet presAssocID="{A00B0B29-4BC5-4A91-B087-F14754267DAD}" presName="horz1" presStyleCnt="0"/>
      <dgm:spPr/>
    </dgm:pt>
    <dgm:pt modelId="{D4EA478D-495F-4BD8-96E3-8BABECDA67E9}" type="pres">
      <dgm:prSet presAssocID="{A00B0B29-4BC5-4A91-B087-F14754267DAD}" presName="tx1" presStyleLbl="revTx" presStyleIdx="4" presStyleCnt="12"/>
      <dgm:spPr/>
    </dgm:pt>
    <dgm:pt modelId="{9F2817C1-D9F7-4279-983D-90894E0A4F77}" type="pres">
      <dgm:prSet presAssocID="{A00B0B29-4BC5-4A91-B087-F14754267DAD}" presName="vert1" presStyleCnt="0"/>
      <dgm:spPr/>
    </dgm:pt>
    <dgm:pt modelId="{7E5C56E6-5608-4BB1-B9F2-EA4BE307E3FD}" type="pres">
      <dgm:prSet presAssocID="{F7F82936-FD86-40B5-A16E-56C65E3E5339}" presName="thickLine" presStyleLbl="alignNode1" presStyleIdx="5" presStyleCnt="12"/>
      <dgm:spPr/>
    </dgm:pt>
    <dgm:pt modelId="{0D240118-2C75-4D1F-A0B4-B48A1CF37D25}" type="pres">
      <dgm:prSet presAssocID="{F7F82936-FD86-40B5-A16E-56C65E3E5339}" presName="horz1" presStyleCnt="0"/>
      <dgm:spPr/>
    </dgm:pt>
    <dgm:pt modelId="{E8CAAEDF-6259-4506-B3F2-B9AE8EB40F34}" type="pres">
      <dgm:prSet presAssocID="{F7F82936-FD86-40B5-A16E-56C65E3E5339}" presName="tx1" presStyleLbl="revTx" presStyleIdx="5" presStyleCnt="12"/>
      <dgm:spPr/>
    </dgm:pt>
    <dgm:pt modelId="{6AF3077B-F312-47D6-AD3A-3DEBE5774CA9}" type="pres">
      <dgm:prSet presAssocID="{F7F82936-FD86-40B5-A16E-56C65E3E5339}" presName="vert1" presStyleCnt="0"/>
      <dgm:spPr/>
    </dgm:pt>
    <dgm:pt modelId="{3E542B7E-AD7C-4220-9E68-98F7EAF9E758}" type="pres">
      <dgm:prSet presAssocID="{30F0E0CD-E9FA-4F26-AB61-1647CE9DD902}" presName="thickLine" presStyleLbl="alignNode1" presStyleIdx="6" presStyleCnt="12"/>
      <dgm:spPr/>
    </dgm:pt>
    <dgm:pt modelId="{018024E4-C4D3-4788-8F83-0DB5FC312145}" type="pres">
      <dgm:prSet presAssocID="{30F0E0CD-E9FA-4F26-AB61-1647CE9DD902}" presName="horz1" presStyleCnt="0"/>
      <dgm:spPr/>
    </dgm:pt>
    <dgm:pt modelId="{47BD6DE0-7445-4F9A-886F-65F7E82F3F08}" type="pres">
      <dgm:prSet presAssocID="{30F0E0CD-E9FA-4F26-AB61-1647CE9DD902}" presName="tx1" presStyleLbl="revTx" presStyleIdx="6" presStyleCnt="12"/>
      <dgm:spPr/>
    </dgm:pt>
    <dgm:pt modelId="{F20BCDDC-D45E-4A07-912B-F3A8B2FEC81E}" type="pres">
      <dgm:prSet presAssocID="{30F0E0CD-E9FA-4F26-AB61-1647CE9DD902}" presName="vert1" presStyleCnt="0"/>
      <dgm:spPr/>
    </dgm:pt>
    <dgm:pt modelId="{917D6AE0-8C4A-4A98-83BE-C0FB70ED2465}" type="pres">
      <dgm:prSet presAssocID="{DFF946A8-98B5-48CA-BA98-7245EB84110B}" presName="thickLine" presStyleLbl="alignNode1" presStyleIdx="7" presStyleCnt="12"/>
      <dgm:spPr/>
    </dgm:pt>
    <dgm:pt modelId="{B791E64C-8184-4BF0-B187-7F7B5EA6217D}" type="pres">
      <dgm:prSet presAssocID="{DFF946A8-98B5-48CA-BA98-7245EB84110B}" presName="horz1" presStyleCnt="0"/>
      <dgm:spPr/>
    </dgm:pt>
    <dgm:pt modelId="{0630C556-0EB7-4715-A9EC-D7951FE77534}" type="pres">
      <dgm:prSet presAssocID="{DFF946A8-98B5-48CA-BA98-7245EB84110B}" presName="tx1" presStyleLbl="revTx" presStyleIdx="7" presStyleCnt="12"/>
      <dgm:spPr/>
    </dgm:pt>
    <dgm:pt modelId="{02B017E4-B00F-4AE8-8A99-9EB21888C9A1}" type="pres">
      <dgm:prSet presAssocID="{DFF946A8-98B5-48CA-BA98-7245EB84110B}" presName="vert1" presStyleCnt="0"/>
      <dgm:spPr/>
    </dgm:pt>
    <dgm:pt modelId="{9793C9AC-AD48-45C9-998B-06983645D276}" type="pres">
      <dgm:prSet presAssocID="{0473DC86-1EDD-4ABC-B3B7-F9C1AA874B07}" presName="thickLine" presStyleLbl="alignNode1" presStyleIdx="8" presStyleCnt="12"/>
      <dgm:spPr/>
    </dgm:pt>
    <dgm:pt modelId="{8156E9E3-D0F2-4B8A-BA85-EB5BE3F06555}" type="pres">
      <dgm:prSet presAssocID="{0473DC86-1EDD-4ABC-B3B7-F9C1AA874B07}" presName="horz1" presStyleCnt="0"/>
      <dgm:spPr/>
    </dgm:pt>
    <dgm:pt modelId="{CF99632B-79F8-4136-9B3A-FEC6184C4A05}" type="pres">
      <dgm:prSet presAssocID="{0473DC86-1EDD-4ABC-B3B7-F9C1AA874B07}" presName="tx1" presStyleLbl="revTx" presStyleIdx="8" presStyleCnt="12"/>
      <dgm:spPr/>
    </dgm:pt>
    <dgm:pt modelId="{BAF0587E-5B6E-4533-AF5B-E7982310165B}" type="pres">
      <dgm:prSet presAssocID="{0473DC86-1EDD-4ABC-B3B7-F9C1AA874B07}" presName="vert1" presStyleCnt="0"/>
      <dgm:spPr/>
    </dgm:pt>
    <dgm:pt modelId="{9B47101C-A842-4008-A72E-76D3C54C2AE8}" type="pres">
      <dgm:prSet presAssocID="{DA23D381-D3F8-49FE-9798-17FFED3B319C}" presName="thickLine" presStyleLbl="alignNode1" presStyleIdx="9" presStyleCnt="12"/>
      <dgm:spPr/>
    </dgm:pt>
    <dgm:pt modelId="{139F1624-CAD5-4F9C-AD6D-97B309A9E9E1}" type="pres">
      <dgm:prSet presAssocID="{DA23D381-D3F8-49FE-9798-17FFED3B319C}" presName="horz1" presStyleCnt="0"/>
      <dgm:spPr/>
    </dgm:pt>
    <dgm:pt modelId="{7966B34B-354B-4BDE-9F2C-0DF562117B49}" type="pres">
      <dgm:prSet presAssocID="{DA23D381-D3F8-49FE-9798-17FFED3B319C}" presName="tx1" presStyleLbl="revTx" presStyleIdx="9" presStyleCnt="12"/>
      <dgm:spPr/>
    </dgm:pt>
    <dgm:pt modelId="{0035A6CE-E7F7-4793-B96D-DC2E3EC4D648}" type="pres">
      <dgm:prSet presAssocID="{DA23D381-D3F8-49FE-9798-17FFED3B319C}" presName="vert1" presStyleCnt="0"/>
      <dgm:spPr/>
    </dgm:pt>
    <dgm:pt modelId="{1920F0CA-F080-4C19-93C8-A9CA64054AAC}" type="pres">
      <dgm:prSet presAssocID="{8ACF92C9-A620-451E-AE84-A2C442249181}" presName="thickLine" presStyleLbl="alignNode1" presStyleIdx="10" presStyleCnt="12"/>
      <dgm:spPr/>
    </dgm:pt>
    <dgm:pt modelId="{20BE7DBF-AC9B-49AC-A4E5-EE1E5A2FA740}" type="pres">
      <dgm:prSet presAssocID="{8ACF92C9-A620-451E-AE84-A2C442249181}" presName="horz1" presStyleCnt="0"/>
      <dgm:spPr/>
    </dgm:pt>
    <dgm:pt modelId="{FACF8100-7448-4D7C-AABE-8736A32F98EA}" type="pres">
      <dgm:prSet presAssocID="{8ACF92C9-A620-451E-AE84-A2C442249181}" presName="tx1" presStyleLbl="revTx" presStyleIdx="10" presStyleCnt="12"/>
      <dgm:spPr/>
    </dgm:pt>
    <dgm:pt modelId="{E06AAEEB-8778-4AEE-B3DD-D5F8035F2D6A}" type="pres">
      <dgm:prSet presAssocID="{8ACF92C9-A620-451E-AE84-A2C442249181}" presName="vert1" presStyleCnt="0"/>
      <dgm:spPr/>
    </dgm:pt>
    <dgm:pt modelId="{4DEDDB76-FFA0-4998-8094-84E4B33E792C}" type="pres">
      <dgm:prSet presAssocID="{18882742-F9DD-48EB-8987-BB2996F1488B}" presName="thickLine" presStyleLbl="alignNode1" presStyleIdx="11" presStyleCnt="12"/>
      <dgm:spPr/>
    </dgm:pt>
    <dgm:pt modelId="{37CB5185-C012-48D4-9F73-81E628947443}" type="pres">
      <dgm:prSet presAssocID="{18882742-F9DD-48EB-8987-BB2996F1488B}" presName="horz1" presStyleCnt="0"/>
      <dgm:spPr/>
    </dgm:pt>
    <dgm:pt modelId="{256FCEA0-3325-4D48-A7EE-AFE9FA22FCBD}" type="pres">
      <dgm:prSet presAssocID="{18882742-F9DD-48EB-8987-BB2996F1488B}" presName="tx1" presStyleLbl="revTx" presStyleIdx="11" presStyleCnt="12"/>
      <dgm:spPr/>
    </dgm:pt>
    <dgm:pt modelId="{9BF92BA5-DCD0-47BA-8258-CD04651D08FC}" type="pres">
      <dgm:prSet presAssocID="{18882742-F9DD-48EB-8987-BB2996F1488B}" presName="vert1" presStyleCnt="0"/>
      <dgm:spPr/>
    </dgm:pt>
  </dgm:ptLst>
  <dgm:cxnLst>
    <dgm:cxn modelId="{51FBE901-88B5-4D18-A6C2-81DC72C97355}" srcId="{2075CE82-44A8-43F0-9429-777C870CECD2}" destId="{53BDB00C-F798-4A32-8199-BF8AB5EC7A2F}" srcOrd="0" destOrd="0" parTransId="{0694880E-81C7-4953-8375-827A146B3D5B}" sibTransId="{E8378932-321B-4556-B141-CB0902832D10}"/>
    <dgm:cxn modelId="{958B4803-0D7B-46FC-BFD8-A8743BA38EF4}" type="presOf" srcId="{0473DC86-1EDD-4ABC-B3B7-F9C1AA874B07}" destId="{CF99632B-79F8-4136-9B3A-FEC6184C4A05}" srcOrd="0" destOrd="0" presId="urn:microsoft.com/office/officeart/2008/layout/LinedList"/>
    <dgm:cxn modelId="{86BE420D-D060-4EC7-85CE-4188EA0509A0}" srcId="{2075CE82-44A8-43F0-9429-777C870CECD2}" destId="{30F0E0CD-E9FA-4F26-AB61-1647CE9DD902}" srcOrd="6" destOrd="0" parTransId="{6F8F97ED-D414-43C3-9FC8-FFBA74CF303E}" sibTransId="{C04CB919-43E2-4C81-9A92-94839AAAE10B}"/>
    <dgm:cxn modelId="{6199DE0E-DC90-40CC-92CB-D9E265307A55}" type="presOf" srcId="{8ACF92C9-A620-451E-AE84-A2C442249181}" destId="{FACF8100-7448-4D7C-AABE-8736A32F98EA}" srcOrd="0" destOrd="0" presId="urn:microsoft.com/office/officeart/2008/layout/LinedList"/>
    <dgm:cxn modelId="{8CECF013-14AE-4561-B44D-0395D1C42CFC}" type="presOf" srcId="{53BDB00C-F798-4A32-8199-BF8AB5EC7A2F}" destId="{4C15CB10-E14C-4C27-BD5B-97E79A5B618D}" srcOrd="0" destOrd="0" presId="urn:microsoft.com/office/officeart/2008/layout/LinedList"/>
    <dgm:cxn modelId="{A68CE91C-852F-41E7-9D8A-6721564FFBBA}" srcId="{2075CE82-44A8-43F0-9429-777C870CECD2}" destId="{A00B0B29-4BC5-4A91-B087-F14754267DAD}" srcOrd="4" destOrd="0" parTransId="{7E25121E-933A-4680-88C0-01B2BADA4583}" sibTransId="{2E0C7E53-D383-4EE2-9907-9BFE5827A004}"/>
    <dgm:cxn modelId="{AAB0CA26-AFF4-4139-AB30-CA5919997AD4}" type="presOf" srcId="{F7F82936-FD86-40B5-A16E-56C65E3E5339}" destId="{E8CAAEDF-6259-4506-B3F2-B9AE8EB40F34}" srcOrd="0" destOrd="0" presId="urn:microsoft.com/office/officeart/2008/layout/LinedList"/>
    <dgm:cxn modelId="{ED194431-CFF0-45DA-A331-7173545CA4EA}" type="presOf" srcId="{2075CE82-44A8-43F0-9429-777C870CECD2}" destId="{56347570-3194-4719-89EB-D01CB4DB585F}" srcOrd="0" destOrd="0" presId="urn:microsoft.com/office/officeart/2008/layout/LinedList"/>
    <dgm:cxn modelId="{534BCA3F-6A1C-46D6-956F-5DE7E347B28D}" type="presOf" srcId="{30F0E0CD-E9FA-4F26-AB61-1647CE9DD902}" destId="{47BD6DE0-7445-4F9A-886F-65F7E82F3F08}" srcOrd="0" destOrd="0" presId="urn:microsoft.com/office/officeart/2008/layout/LinedList"/>
    <dgm:cxn modelId="{000FD95D-5D5D-4AEE-A64A-A0EBAA34A488}" srcId="{2075CE82-44A8-43F0-9429-777C870CECD2}" destId="{A25C3D0F-AC4B-481F-9AE0-86D6328965B1}" srcOrd="1" destOrd="0" parTransId="{87F9D60B-BFC4-4784-A1F9-99FA5D8D1FF7}" sibTransId="{A33C5DA1-9A5F-4D8A-9950-2B8D19C7A430}"/>
    <dgm:cxn modelId="{5C27805E-E82C-44CC-B292-CFC96DD82479}" srcId="{2075CE82-44A8-43F0-9429-777C870CECD2}" destId="{8ACF92C9-A620-451E-AE84-A2C442249181}" srcOrd="10" destOrd="0" parTransId="{C3296B19-5F5F-4E49-8B91-642F0823788B}" sibTransId="{99938CB8-DCB4-4521-A39A-7C8C83B8DEF7}"/>
    <dgm:cxn modelId="{6A7F5E69-0E39-45B4-AB8A-9701256B140C}" type="presOf" srcId="{E0C8327E-9836-4FEF-BC23-90F5B634119E}" destId="{17228804-C081-40EE-BA16-E9B5277E3C34}" srcOrd="0" destOrd="0" presId="urn:microsoft.com/office/officeart/2008/layout/LinedList"/>
    <dgm:cxn modelId="{A1078772-7CD2-4C86-889E-B5440C98484C}" type="presOf" srcId="{18882742-F9DD-48EB-8987-BB2996F1488B}" destId="{256FCEA0-3325-4D48-A7EE-AFE9FA22FCBD}" srcOrd="0" destOrd="0" presId="urn:microsoft.com/office/officeart/2008/layout/LinedList"/>
    <dgm:cxn modelId="{CCB65976-BF34-46C3-979E-05C87DABAF12}" srcId="{2075CE82-44A8-43F0-9429-777C870CECD2}" destId="{DA23D381-D3F8-49FE-9798-17FFED3B319C}" srcOrd="9" destOrd="0" parTransId="{0C584E91-81B9-4B95-BB4B-9842965809DA}" sibTransId="{1C84A5E6-B888-43B6-A407-BFA96B2069B1}"/>
    <dgm:cxn modelId="{59B58276-370D-4752-92F9-A176F3ECAC66}" srcId="{2075CE82-44A8-43F0-9429-777C870CECD2}" destId="{0473DC86-1EDD-4ABC-B3B7-F9C1AA874B07}" srcOrd="8" destOrd="0" parTransId="{5AC42193-B29A-4A8A-B9AC-5F402332D5B9}" sibTransId="{BBFDCFBC-DBE1-4A2B-96E8-BE1C470B7E7D}"/>
    <dgm:cxn modelId="{CEA7087F-27CB-4378-A654-9F2A38C88855}" srcId="{2075CE82-44A8-43F0-9429-777C870CECD2}" destId="{DFF946A8-98B5-48CA-BA98-7245EB84110B}" srcOrd="7" destOrd="0" parTransId="{0B5DFE4F-2CE5-43D8-B9DB-ABBDF4EAB8DC}" sibTransId="{CE89B167-B49D-4087-94E3-FE18560648AA}"/>
    <dgm:cxn modelId="{6E34838E-6EE9-4B84-BE96-4A1A2236410A}" srcId="{2075CE82-44A8-43F0-9429-777C870CECD2}" destId="{18882742-F9DD-48EB-8987-BB2996F1488B}" srcOrd="11" destOrd="0" parTransId="{8DD347E7-8AAE-465F-BFB2-237653BAC302}" sibTransId="{D783BD23-725B-477B-83A0-732C5C22B395}"/>
    <dgm:cxn modelId="{74F1EFBE-AC5A-488B-A4EF-42516BC45D64}" srcId="{2075CE82-44A8-43F0-9429-777C870CECD2}" destId="{E0C8327E-9836-4FEF-BC23-90F5B634119E}" srcOrd="3" destOrd="0" parTransId="{06079D54-F47C-48E8-82C0-AC1259211603}" sibTransId="{8A16A722-DC39-440B-851B-6CEC03C2A174}"/>
    <dgm:cxn modelId="{422813C3-AC06-409D-ADA2-822ED40629E9}" type="presOf" srcId="{6EE0F28E-B1A8-4F9E-8D26-04291AC2F3F0}" destId="{F4662670-9CE1-40B0-BD7A-7E28026A37FB}" srcOrd="0" destOrd="0" presId="urn:microsoft.com/office/officeart/2008/layout/LinedList"/>
    <dgm:cxn modelId="{DFC93CD0-4DDB-408D-9FA1-23FF41A39546}" type="presOf" srcId="{DFF946A8-98B5-48CA-BA98-7245EB84110B}" destId="{0630C556-0EB7-4715-A9EC-D7951FE77534}" srcOrd="0" destOrd="0" presId="urn:microsoft.com/office/officeart/2008/layout/LinedList"/>
    <dgm:cxn modelId="{B4E06EE0-6BBD-4734-BFFC-E6D794787988}" srcId="{2075CE82-44A8-43F0-9429-777C870CECD2}" destId="{6EE0F28E-B1A8-4F9E-8D26-04291AC2F3F0}" srcOrd="2" destOrd="0" parTransId="{1F5B9485-021E-4498-8B9E-383BC26C5850}" sibTransId="{160DFAD2-F877-434A-B0D8-85A832E8A15F}"/>
    <dgm:cxn modelId="{C37143E4-4468-4565-9D5F-DA23D898503F}" srcId="{2075CE82-44A8-43F0-9429-777C870CECD2}" destId="{F7F82936-FD86-40B5-A16E-56C65E3E5339}" srcOrd="5" destOrd="0" parTransId="{B029D008-114E-481A-A12D-40E4ADB0A6FB}" sibTransId="{84320F50-C895-4CB4-986C-A1D713A98F46}"/>
    <dgm:cxn modelId="{D6FF58EC-EA85-4E41-A821-08F8F5479EB4}" type="presOf" srcId="{A25C3D0F-AC4B-481F-9AE0-86D6328965B1}" destId="{91087537-FA5A-435D-8DF6-661D37AEBD27}" srcOrd="0" destOrd="0" presId="urn:microsoft.com/office/officeart/2008/layout/LinedList"/>
    <dgm:cxn modelId="{E4D98AF8-E438-43E0-A2D0-A9110758BDFC}" type="presOf" srcId="{DA23D381-D3F8-49FE-9798-17FFED3B319C}" destId="{7966B34B-354B-4BDE-9F2C-0DF562117B49}" srcOrd="0" destOrd="0" presId="urn:microsoft.com/office/officeart/2008/layout/LinedList"/>
    <dgm:cxn modelId="{505884FB-4486-473C-B544-42FBACE6D177}" type="presOf" srcId="{A00B0B29-4BC5-4A91-B087-F14754267DAD}" destId="{D4EA478D-495F-4BD8-96E3-8BABECDA67E9}" srcOrd="0" destOrd="0" presId="urn:microsoft.com/office/officeart/2008/layout/LinedList"/>
    <dgm:cxn modelId="{32C265E2-1475-4144-B78E-F4C098509E1C}" type="presParOf" srcId="{56347570-3194-4719-89EB-D01CB4DB585F}" destId="{AB7FD938-915C-4B50-A3B8-A40CB20A6050}" srcOrd="0" destOrd="0" presId="urn:microsoft.com/office/officeart/2008/layout/LinedList"/>
    <dgm:cxn modelId="{ECC93CCF-C594-4870-9815-CA672E256E95}" type="presParOf" srcId="{56347570-3194-4719-89EB-D01CB4DB585F}" destId="{4908FAB4-124D-46A9-841E-5BBB083509C2}" srcOrd="1" destOrd="0" presId="urn:microsoft.com/office/officeart/2008/layout/LinedList"/>
    <dgm:cxn modelId="{5A841D11-E34B-4BCA-AF34-198621989401}" type="presParOf" srcId="{4908FAB4-124D-46A9-841E-5BBB083509C2}" destId="{4C15CB10-E14C-4C27-BD5B-97E79A5B618D}" srcOrd="0" destOrd="0" presId="urn:microsoft.com/office/officeart/2008/layout/LinedList"/>
    <dgm:cxn modelId="{99E2C979-0859-4194-89CD-2C96A0EEF884}" type="presParOf" srcId="{4908FAB4-124D-46A9-841E-5BBB083509C2}" destId="{3348C625-8B8E-422C-B8E0-A44A9125A419}" srcOrd="1" destOrd="0" presId="urn:microsoft.com/office/officeart/2008/layout/LinedList"/>
    <dgm:cxn modelId="{24CE671C-E27E-46DD-A2AD-998D81904C8E}" type="presParOf" srcId="{56347570-3194-4719-89EB-D01CB4DB585F}" destId="{76ADFEEA-3D9B-4892-B64B-6D65D1CDFD7E}" srcOrd="2" destOrd="0" presId="urn:microsoft.com/office/officeart/2008/layout/LinedList"/>
    <dgm:cxn modelId="{9D85BA04-D359-4B52-BB7C-7B4458F2BDF8}" type="presParOf" srcId="{56347570-3194-4719-89EB-D01CB4DB585F}" destId="{6618986B-825F-4D2F-9338-FF5C5BD37CC9}" srcOrd="3" destOrd="0" presId="urn:microsoft.com/office/officeart/2008/layout/LinedList"/>
    <dgm:cxn modelId="{9BD33CAC-CB8C-4AB7-B0E5-4B66981D2C02}" type="presParOf" srcId="{6618986B-825F-4D2F-9338-FF5C5BD37CC9}" destId="{91087537-FA5A-435D-8DF6-661D37AEBD27}" srcOrd="0" destOrd="0" presId="urn:microsoft.com/office/officeart/2008/layout/LinedList"/>
    <dgm:cxn modelId="{D942BA0F-0641-4EFF-AE7C-EA741D699868}" type="presParOf" srcId="{6618986B-825F-4D2F-9338-FF5C5BD37CC9}" destId="{DD433B6E-BA8C-4F77-B001-0EA9E9AF0018}" srcOrd="1" destOrd="0" presId="urn:microsoft.com/office/officeart/2008/layout/LinedList"/>
    <dgm:cxn modelId="{8293275A-9C2E-46DD-8E5D-EEF360F85F59}" type="presParOf" srcId="{56347570-3194-4719-89EB-D01CB4DB585F}" destId="{120E084B-C275-4395-85D0-CEB5DFD68E06}" srcOrd="4" destOrd="0" presId="urn:microsoft.com/office/officeart/2008/layout/LinedList"/>
    <dgm:cxn modelId="{C74EF4C7-8549-4708-920F-9D6EF85E3250}" type="presParOf" srcId="{56347570-3194-4719-89EB-D01CB4DB585F}" destId="{59689E2E-E61C-4BDE-8358-475A061F756F}" srcOrd="5" destOrd="0" presId="urn:microsoft.com/office/officeart/2008/layout/LinedList"/>
    <dgm:cxn modelId="{EDFEB2B3-B51D-4F8F-A714-6295FBFC55D4}" type="presParOf" srcId="{59689E2E-E61C-4BDE-8358-475A061F756F}" destId="{F4662670-9CE1-40B0-BD7A-7E28026A37FB}" srcOrd="0" destOrd="0" presId="urn:microsoft.com/office/officeart/2008/layout/LinedList"/>
    <dgm:cxn modelId="{ED2660EA-396C-446F-B85D-5311D190BB8F}" type="presParOf" srcId="{59689E2E-E61C-4BDE-8358-475A061F756F}" destId="{E7899EBD-CBD8-4F3C-8C85-3999EFD17DC2}" srcOrd="1" destOrd="0" presId="urn:microsoft.com/office/officeart/2008/layout/LinedList"/>
    <dgm:cxn modelId="{584EAE98-5CE2-4887-A3FB-6C327ADA876E}" type="presParOf" srcId="{56347570-3194-4719-89EB-D01CB4DB585F}" destId="{E80DD492-A50F-4FE1-870F-6AC676C632EB}" srcOrd="6" destOrd="0" presId="urn:microsoft.com/office/officeart/2008/layout/LinedList"/>
    <dgm:cxn modelId="{4A3530A0-25D6-44BA-9812-44ED0818EB0D}" type="presParOf" srcId="{56347570-3194-4719-89EB-D01CB4DB585F}" destId="{EEE5C264-F989-45A1-A148-68F0B252A44F}" srcOrd="7" destOrd="0" presId="urn:microsoft.com/office/officeart/2008/layout/LinedList"/>
    <dgm:cxn modelId="{C4751F0D-3DA6-4500-88A3-E55058ABD8BD}" type="presParOf" srcId="{EEE5C264-F989-45A1-A148-68F0B252A44F}" destId="{17228804-C081-40EE-BA16-E9B5277E3C34}" srcOrd="0" destOrd="0" presId="urn:microsoft.com/office/officeart/2008/layout/LinedList"/>
    <dgm:cxn modelId="{72343996-5C59-4373-A502-26BEE714E201}" type="presParOf" srcId="{EEE5C264-F989-45A1-A148-68F0B252A44F}" destId="{9853E93B-E864-4E03-B29D-7DB50A579DC7}" srcOrd="1" destOrd="0" presId="urn:microsoft.com/office/officeart/2008/layout/LinedList"/>
    <dgm:cxn modelId="{26EBFE4D-D5C9-4581-A06E-0D1996EAB780}" type="presParOf" srcId="{56347570-3194-4719-89EB-D01CB4DB585F}" destId="{347951B9-416E-4072-BD6E-7A539D45B570}" srcOrd="8" destOrd="0" presId="urn:microsoft.com/office/officeart/2008/layout/LinedList"/>
    <dgm:cxn modelId="{2819F6AB-021C-48CD-9248-571203712CC7}" type="presParOf" srcId="{56347570-3194-4719-89EB-D01CB4DB585F}" destId="{2038131E-217B-4DED-81C2-A1BFB0F741BE}" srcOrd="9" destOrd="0" presId="urn:microsoft.com/office/officeart/2008/layout/LinedList"/>
    <dgm:cxn modelId="{0598445A-2CBD-43BD-91E0-A789375D1DDB}" type="presParOf" srcId="{2038131E-217B-4DED-81C2-A1BFB0F741BE}" destId="{D4EA478D-495F-4BD8-96E3-8BABECDA67E9}" srcOrd="0" destOrd="0" presId="urn:microsoft.com/office/officeart/2008/layout/LinedList"/>
    <dgm:cxn modelId="{9B52F703-64AD-40C3-8450-A1DF553AF311}" type="presParOf" srcId="{2038131E-217B-4DED-81C2-A1BFB0F741BE}" destId="{9F2817C1-D9F7-4279-983D-90894E0A4F77}" srcOrd="1" destOrd="0" presId="urn:microsoft.com/office/officeart/2008/layout/LinedList"/>
    <dgm:cxn modelId="{E189FA63-7EAD-436A-BADB-EBC7351BEBBE}" type="presParOf" srcId="{56347570-3194-4719-89EB-D01CB4DB585F}" destId="{7E5C56E6-5608-4BB1-B9F2-EA4BE307E3FD}" srcOrd="10" destOrd="0" presId="urn:microsoft.com/office/officeart/2008/layout/LinedList"/>
    <dgm:cxn modelId="{DB55EAF5-8018-4BB6-9622-5FFA14D2DE38}" type="presParOf" srcId="{56347570-3194-4719-89EB-D01CB4DB585F}" destId="{0D240118-2C75-4D1F-A0B4-B48A1CF37D25}" srcOrd="11" destOrd="0" presId="urn:microsoft.com/office/officeart/2008/layout/LinedList"/>
    <dgm:cxn modelId="{3D621C83-04F8-49AB-8F2A-1EB08EB28AFC}" type="presParOf" srcId="{0D240118-2C75-4D1F-A0B4-B48A1CF37D25}" destId="{E8CAAEDF-6259-4506-B3F2-B9AE8EB40F34}" srcOrd="0" destOrd="0" presId="urn:microsoft.com/office/officeart/2008/layout/LinedList"/>
    <dgm:cxn modelId="{CEBE3C8B-70FF-437E-96CD-121897DE0571}" type="presParOf" srcId="{0D240118-2C75-4D1F-A0B4-B48A1CF37D25}" destId="{6AF3077B-F312-47D6-AD3A-3DEBE5774CA9}" srcOrd="1" destOrd="0" presId="urn:microsoft.com/office/officeart/2008/layout/LinedList"/>
    <dgm:cxn modelId="{BC60BBA2-DD1B-493B-A311-F361E946D259}" type="presParOf" srcId="{56347570-3194-4719-89EB-D01CB4DB585F}" destId="{3E542B7E-AD7C-4220-9E68-98F7EAF9E758}" srcOrd="12" destOrd="0" presId="urn:microsoft.com/office/officeart/2008/layout/LinedList"/>
    <dgm:cxn modelId="{7F4C907A-0DFB-4A6A-B9AE-D5726A812A68}" type="presParOf" srcId="{56347570-3194-4719-89EB-D01CB4DB585F}" destId="{018024E4-C4D3-4788-8F83-0DB5FC312145}" srcOrd="13" destOrd="0" presId="urn:microsoft.com/office/officeart/2008/layout/LinedList"/>
    <dgm:cxn modelId="{DB8B6AE0-CD58-4B68-BADC-A1D5349E4061}" type="presParOf" srcId="{018024E4-C4D3-4788-8F83-0DB5FC312145}" destId="{47BD6DE0-7445-4F9A-886F-65F7E82F3F08}" srcOrd="0" destOrd="0" presId="urn:microsoft.com/office/officeart/2008/layout/LinedList"/>
    <dgm:cxn modelId="{F1E8A7EA-1259-416F-859A-3A36D2BE64C7}" type="presParOf" srcId="{018024E4-C4D3-4788-8F83-0DB5FC312145}" destId="{F20BCDDC-D45E-4A07-912B-F3A8B2FEC81E}" srcOrd="1" destOrd="0" presId="urn:microsoft.com/office/officeart/2008/layout/LinedList"/>
    <dgm:cxn modelId="{6A7D99A4-41CB-46EF-A6ED-DC10FC61E597}" type="presParOf" srcId="{56347570-3194-4719-89EB-D01CB4DB585F}" destId="{917D6AE0-8C4A-4A98-83BE-C0FB70ED2465}" srcOrd="14" destOrd="0" presId="urn:microsoft.com/office/officeart/2008/layout/LinedList"/>
    <dgm:cxn modelId="{D3C1C69A-302A-4277-B4CF-EF49EF8B31B3}" type="presParOf" srcId="{56347570-3194-4719-89EB-D01CB4DB585F}" destId="{B791E64C-8184-4BF0-B187-7F7B5EA6217D}" srcOrd="15" destOrd="0" presId="urn:microsoft.com/office/officeart/2008/layout/LinedList"/>
    <dgm:cxn modelId="{61134164-12C7-44EF-A797-C8BDAF6D1141}" type="presParOf" srcId="{B791E64C-8184-4BF0-B187-7F7B5EA6217D}" destId="{0630C556-0EB7-4715-A9EC-D7951FE77534}" srcOrd="0" destOrd="0" presId="urn:microsoft.com/office/officeart/2008/layout/LinedList"/>
    <dgm:cxn modelId="{DC2010A6-261F-49F2-8C49-5A4108FD8F58}" type="presParOf" srcId="{B791E64C-8184-4BF0-B187-7F7B5EA6217D}" destId="{02B017E4-B00F-4AE8-8A99-9EB21888C9A1}" srcOrd="1" destOrd="0" presId="urn:microsoft.com/office/officeart/2008/layout/LinedList"/>
    <dgm:cxn modelId="{AE4DF5D2-2733-4BDF-B19B-03745DC7AD95}" type="presParOf" srcId="{56347570-3194-4719-89EB-D01CB4DB585F}" destId="{9793C9AC-AD48-45C9-998B-06983645D276}" srcOrd="16" destOrd="0" presId="urn:microsoft.com/office/officeart/2008/layout/LinedList"/>
    <dgm:cxn modelId="{44BAA5D9-A109-4944-B151-1CD098CADDB5}" type="presParOf" srcId="{56347570-3194-4719-89EB-D01CB4DB585F}" destId="{8156E9E3-D0F2-4B8A-BA85-EB5BE3F06555}" srcOrd="17" destOrd="0" presId="urn:microsoft.com/office/officeart/2008/layout/LinedList"/>
    <dgm:cxn modelId="{F022996B-1CF9-42E6-8C9C-F2345ACD48BF}" type="presParOf" srcId="{8156E9E3-D0F2-4B8A-BA85-EB5BE3F06555}" destId="{CF99632B-79F8-4136-9B3A-FEC6184C4A05}" srcOrd="0" destOrd="0" presId="urn:microsoft.com/office/officeart/2008/layout/LinedList"/>
    <dgm:cxn modelId="{E27AF10D-1D5A-4D34-83DE-C6A92E936A93}" type="presParOf" srcId="{8156E9E3-D0F2-4B8A-BA85-EB5BE3F06555}" destId="{BAF0587E-5B6E-4533-AF5B-E7982310165B}" srcOrd="1" destOrd="0" presId="urn:microsoft.com/office/officeart/2008/layout/LinedList"/>
    <dgm:cxn modelId="{020009A6-6E11-4C48-BD1D-62B8E71FBE17}" type="presParOf" srcId="{56347570-3194-4719-89EB-D01CB4DB585F}" destId="{9B47101C-A842-4008-A72E-76D3C54C2AE8}" srcOrd="18" destOrd="0" presId="urn:microsoft.com/office/officeart/2008/layout/LinedList"/>
    <dgm:cxn modelId="{C313FBFD-BABB-45EB-8D13-E4C274724CF1}" type="presParOf" srcId="{56347570-3194-4719-89EB-D01CB4DB585F}" destId="{139F1624-CAD5-4F9C-AD6D-97B309A9E9E1}" srcOrd="19" destOrd="0" presId="urn:microsoft.com/office/officeart/2008/layout/LinedList"/>
    <dgm:cxn modelId="{9B4F6C07-0489-4360-A99D-5A2E04CD2B9F}" type="presParOf" srcId="{139F1624-CAD5-4F9C-AD6D-97B309A9E9E1}" destId="{7966B34B-354B-4BDE-9F2C-0DF562117B49}" srcOrd="0" destOrd="0" presId="urn:microsoft.com/office/officeart/2008/layout/LinedList"/>
    <dgm:cxn modelId="{BB6658B8-C3F3-4CCC-A32B-1B6F908268AF}" type="presParOf" srcId="{139F1624-CAD5-4F9C-AD6D-97B309A9E9E1}" destId="{0035A6CE-E7F7-4793-B96D-DC2E3EC4D648}" srcOrd="1" destOrd="0" presId="urn:microsoft.com/office/officeart/2008/layout/LinedList"/>
    <dgm:cxn modelId="{F35A69D0-1780-44FE-A8DF-6F0545DF63AE}" type="presParOf" srcId="{56347570-3194-4719-89EB-D01CB4DB585F}" destId="{1920F0CA-F080-4C19-93C8-A9CA64054AAC}" srcOrd="20" destOrd="0" presId="urn:microsoft.com/office/officeart/2008/layout/LinedList"/>
    <dgm:cxn modelId="{8B17FCB2-2505-4266-B855-EB9E7226B6CE}" type="presParOf" srcId="{56347570-3194-4719-89EB-D01CB4DB585F}" destId="{20BE7DBF-AC9B-49AC-A4E5-EE1E5A2FA740}" srcOrd="21" destOrd="0" presId="urn:microsoft.com/office/officeart/2008/layout/LinedList"/>
    <dgm:cxn modelId="{0611D5BE-E041-475A-A879-1637CF7CF179}" type="presParOf" srcId="{20BE7DBF-AC9B-49AC-A4E5-EE1E5A2FA740}" destId="{FACF8100-7448-4D7C-AABE-8736A32F98EA}" srcOrd="0" destOrd="0" presId="urn:microsoft.com/office/officeart/2008/layout/LinedList"/>
    <dgm:cxn modelId="{1270207F-618A-4B08-AB03-588649D4DA50}" type="presParOf" srcId="{20BE7DBF-AC9B-49AC-A4E5-EE1E5A2FA740}" destId="{E06AAEEB-8778-4AEE-B3DD-D5F8035F2D6A}" srcOrd="1" destOrd="0" presId="urn:microsoft.com/office/officeart/2008/layout/LinedList"/>
    <dgm:cxn modelId="{F105DE39-3E68-4234-9879-69C978BE703B}" type="presParOf" srcId="{56347570-3194-4719-89EB-D01CB4DB585F}" destId="{4DEDDB76-FFA0-4998-8094-84E4B33E792C}" srcOrd="22" destOrd="0" presId="urn:microsoft.com/office/officeart/2008/layout/LinedList"/>
    <dgm:cxn modelId="{2DE32D70-A930-4953-B079-FCF7AA2AE44C}" type="presParOf" srcId="{56347570-3194-4719-89EB-D01CB4DB585F}" destId="{37CB5185-C012-48D4-9F73-81E628947443}" srcOrd="23" destOrd="0" presId="urn:microsoft.com/office/officeart/2008/layout/LinedList"/>
    <dgm:cxn modelId="{F50B7309-0EFD-4815-A071-816D58DB4D7E}" type="presParOf" srcId="{37CB5185-C012-48D4-9F73-81E628947443}" destId="{256FCEA0-3325-4D48-A7EE-AFE9FA22FCBD}" srcOrd="0" destOrd="0" presId="urn:microsoft.com/office/officeart/2008/layout/LinedList"/>
    <dgm:cxn modelId="{B959CB6D-1A58-478D-99F5-E34359140437}" type="presParOf" srcId="{37CB5185-C012-48D4-9F73-81E628947443}" destId="{9BF92BA5-DCD0-47BA-8258-CD04651D08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963AD-2020-4AF4-9D56-140B3CF218B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163F41D-1232-4C62-8B81-15862B98300D}">
      <dgm:prSet/>
      <dgm:spPr/>
      <dgm:t>
        <a:bodyPr/>
        <a:lstStyle/>
        <a:p>
          <a:r>
            <a:rPr lang="es-ES_tradnl"/>
            <a:t>Las cinco fuerzas competitivas reflejan el hecho de que la competencia en un sector industrial no se limita en absoluto a los participantes bien establecidos. Los clientes, los proveedores, los participantes potenciales y los sustitutos son todos “competidores” de las empresas y su importancia dependerá de las circunstancias del momento. </a:t>
          </a:r>
          <a:endParaRPr lang="en-US"/>
        </a:p>
      </dgm:t>
    </dgm:pt>
    <dgm:pt modelId="{B7778343-DD0B-49F3-A02A-8DBD8F62EDE3}" type="parTrans" cxnId="{A94FC23E-BADD-4BFF-BC92-C8E5EFD9F1B8}">
      <dgm:prSet/>
      <dgm:spPr/>
      <dgm:t>
        <a:bodyPr/>
        <a:lstStyle/>
        <a:p>
          <a:endParaRPr lang="en-US"/>
        </a:p>
      </dgm:t>
    </dgm:pt>
    <dgm:pt modelId="{F451958B-5EEA-4A64-A677-EBEF30A4965D}" type="sibTrans" cxnId="{A94FC23E-BADD-4BFF-BC92-C8E5EFD9F1B8}">
      <dgm:prSet/>
      <dgm:spPr/>
      <dgm:t>
        <a:bodyPr/>
        <a:lstStyle/>
        <a:p>
          <a:endParaRPr lang="en-US"/>
        </a:p>
      </dgm:t>
    </dgm:pt>
    <dgm:pt modelId="{11A0AA70-15F9-4129-8E68-F06EAE675681}">
      <dgm:prSet/>
      <dgm:spPr/>
      <dgm:t>
        <a:bodyPr/>
        <a:lstStyle/>
        <a:p>
          <a:r>
            <a:rPr lang="es-ES_tradnl"/>
            <a:t>La fuerza o fuerzas más poderosas predominan y son decisivas desde el punto de vista de la formulación de estrategias.</a:t>
          </a:r>
          <a:endParaRPr lang="en-US"/>
        </a:p>
      </dgm:t>
    </dgm:pt>
    <dgm:pt modelId="{1EB2D908-A4B9-4945-B7F9-00152493CF63}" type="parTrans" cxnId="{99C143F1-FB83-4C23-A2CF-00EEBD33CA87}">
      <dgm:prSet/>
      <dgm:spPr/>
      <dgm:t>
        <a:bodyPr/>
        <a:lstStyle/>
        <a:p>
          <a:endParaRPr lang="en-US"/>
        </a:p>
      </dgm:t>
    </dgm:pt>
    <dgm:pt modelId="{37F5BF98-2FEF-44CA-8D0F-65775A09EE64}" type="sibTrans" cxnId="{99C143F1-FB83-4C23-A2CF-00EEBD33CA87}">
      <dgm:prSet/>
      <dgm:spPr/>
      <dgm:t>
        <a:bodyPr/>
        <a:lstStyle/>
        <a:p>
          <a:endParaRPr lang="en-US"/>
        </a:p>
      </dgm:t>
    </dgm:pt>
    <dgm:pt modelId="{3141473D-B5D1-4996-BC2B-265B0A143A89}">
      <dgm:prSet/>
      <dgm:spPr/>
      <dgm:t>
        <a:bodyPr/>
        <a:lstStyle/>
        <a:p>
          <a:r>
            <a:rPr lang="es-ES_tradnl"/>
            <a:t>En un sentido más amplio, podríamos designar la competencia como </a:t>
          </a:r>
          <a:r>
            <a:rPr lang="es-ES_tradnl" i="1"/>
            <a:t>rivalidad ampliada o extensa.</a:t>
          </a:r>
          <a:endParaRPr lang="en-US"/>
        </a:p>
      </dgm:t>
    </dgm:pt>
    <dgm:pt modelId="{28D752F0-F04C-4393-8E3A-2EE265B9ABEA}" type="parTrans" cxnId="{487DF11B-7522-44F4-82CD-FAFBA74C0471}">
      <dgm:prSet/>
      <dgm:spPr/>
      <dgm:t>
        <a:bodyPr/>
        <a:lstStyle/>
        <a:p>
          <a:endParaRPr lang="en-US"/>
        </a:p>
      </dgm:t>
    </dgm:pt>
    <dgm:pt modelId="{203C39B0-BD9D-4850-AFE8-D858F6D15885}" type="sibTrans" cxnId="{487DF11B-7522-44F4-82CD-FAFBA74C0471}">
      <dgm:prSet/>
      <dgm:spPr/>
      <dgm:t>
        <a:bodyPr/>
        <a:lstStyle/>
        <a:p>
          <a:endParaRPr lang="en-US"/>
        </a:p>
      </dgm:t>
    </dgm:pt>
    <dgm:pt modelId="{237CA793-D864-4F9B-AF5B-1265F7F3A416}" type="pres">
      <dgm:prSet presAssocID="{ABA963AD-2020-4AF4-9D56-140B3CF218BA}" presName="linear" presStyleCnt="0">
        <dgm:presLayoutVars>
          <dgm:animLvl val="lvl"/>
          <dgm:resizeHandles val="exact"/>
        </dgm:presLayoutVars>
      </dgm:prSet>
      <dgm:spPr/>
    </dgm:pt>
    <dgm:pt modelId="{C0801BDF-74F6-4432-A601-FBE4DC002788}" type="pres">
      <dgm:prSet presAssocID="{7163F41D-1232-4C62-8B81-15862B9830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549B73A-4EDF-409D-8666-FE167AF09EC8}" type="pres">
      <dgm:prSet presAssocID="{F451958B-5EEA-4A64-A677-EBEF30A4965D}" presName="spacer" presStyleCnt="0"/>
      <dgm:spPr/>
    </dgm:pt>
    <dgm:pt modelId="{DA493F25-90F0-46FF-9B3F-775B7EA914FB}" type="pres">
      <dgm:prSet presAssocID="{11A0AA70-15F9-4129-8E68-F06EAE6756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CA2069-6B45-4866-A1A2-7ADFD6925152}" type="pres">
      <dgm:prSet presAssocID="{37F5BF98-2FEF-44CA-8D0F-65775A09EE64}" presName="spacer" presStyleCnt="0"/>
      <dgm:spPr/>
    </dgm:pt>
    <dgm:pt modelId="{CE3D95F8-B12C-4A06-BBD3-31869A1750AB}" type="pres">
      <dgm:prSet presAssocID="{3141473D-B5D1-4996-BC2B-265B0A143A8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7DF11B-7522-44F4-82CD-FAFBA74C0471}" srcId="{ABA963AD-2020-4AF4-9D56-140B3CF218BA}" destId="{3141473D-B5D1-4996-BC2B-265B0A143A89}" srcOrd="2" destOrd="0" parTransId="{28D752F0-F04C-4393-8E3A-2EE265B9ABEA}" sibTransId="{203C39B0-BD9D-4850-AFE8-D858F6D15885}"/>
    <dgm:cxn modelId="{A94FC23E-BADD-4BFF-BC92-C8E5EFD9F1B8}" srcId="{ABA963AD-2020-4AF4-9D56-140B3CF218BA}" destId="{7163F41D-1232-4C62-8B81-15862B98300D}" srcOrd="0" destOrd="0" parTransId="{B7778343-DD0B-49F3-A02A-8DBD8F62EDE3}" sibTransId="{F451958B-5EEA-4A64-A677-EBEF30A4965D}"/>
    <dgm:cxn modelId="{D190A368-20A1-43CF-8D75-C9BC9DF85969}" type="presOf" srcId="{ABA963AD-2020-4AF4-9D56-140B3CF218BA}" destId="{237CA793-D864-4F9B-AF5B-1265F7F3A416}" srcOrd="0" destOrd="0" presId="urn:microsoft.com/office/officeart/2005/8/layout/vList2"/>
    <dgm:cxn modelId="{FE2A958B-B8C9-4C5C-A3F7-DA18C8D26B8F}" type="presOf" srcId="{11A0AA70-15F9-4129-8E68-F06EAE675681}" destId="{DA493F25-90F0-46FF-9B3F-775B7EA914FB}" srcOrd="0" destOrd="0" presId="urn:microsoft.com/office/officeart/2005/8/layout/vList2"/>
    <dgm:cxn modelId="{03CFF69F-FD68-4FA6-854D-5785E48F3804}" type="presOf" srcId="{3141473D-B5D1-4996-BC2B-265B0A143A89}" destId="{CE3D95F8-B12C-4A06-BBD3-31869A1750AB}" srcOrd="0" destOrd="0" presId="urn:microsoft.com/office/officeart/2005/8/layout/vList2"/>
    <dgm:cxn modelId="{99C143F1-FB83-4C23-A2CF-00EEBD33CA87}" srcId="{ABA963AD-2020-4AF4-9D56-140B3CF218BA}" destId="{11A0AA70-15F9-4129-8E68-F06EAE675681}" srcOrd="1" destOrd="0" parTransId="{1EB2D908-A4B9-4945-B7F9-00152493CF63}" sibTransId="{37F5BF98-2FEF-44CA-8D0F-65775A09EE64}"/>
    <dgm:cxn modelId="{47BED9FD-021C-4797-9198-69B4F59A9CA3}" type="presOf" srcId="{7163F41D-1232-4C62-8B81-15862B98300D}" destId="{C0801BDF-74F6-4432-A601-FBE4DC002788}" srcOrd="0" destOrd="0" presId="urn:microsoft.com/office/officeart/2005/8/layout/vList2"/>
    <dgm:cxn modelId="{FA96D0D8-312A-45B6-8CEC-6EB7776F866A}" type="presParOf" srcId="{237CA793-D864-4F9B-AF5B-1265F7F3A416}" destId="{C0801BDF-74F6-4432-A601-FBE4DC002788}" srcOrd="0" destOrd="0" presId="urn:microsoft.com/office/officeart/2005/8/layout/vList2"/>
    <dgm:cxn modelId="{7488493C-B1E6-409A-A409-642B9EAE71AF}" type="presParOf" srcId="{237CA793-D864-4F9B-AF5B-1265F7F3A416}" destId="{3549B73A-4EDF-409D-8666-FE167AF09EC8}" srcOrd="1" destOrd="0" presId="urn:microsoft.com/office/officeart/2005/8/layout/vList2"/>
    <dgm:cxn modelId="{636C975E-89BC-4638-8707-EDC73B016D13}" type="presParOf" srcId="{237CA793-D864-4F9B-AF5B-1265F7F3A416}" destId="{DA493F25-90F0-46FF-9B3F-775B7EA914FB}" srcOrd="2" destOrd="0" presId="urn:microsoft.com/office/officeart/2005/8/layout/vList2"/>
    <dgm:cxn modelId="{47725884-4E3E-4F05-B508-191830EC38D3}" type="presParOf" srcId="{237CA793-D864-4F9B-AF5B-1265F7F3A416}" destId="{68CA2069-6B45-4866-A1A2-7ADFD6925152}" srcOrd="3" destOrd="0" presId="urn:microsoft.com/office/officeart/2005/8/layout/vList2"/>
    <dgm:cxn modelId="{15F8DBA4-645A-4215-9E84-94421698489A}" type="presParOf" srcId="{237CA793-D864-4F9B-AF5B-1265F7F3A416}" destId="{CE3D95F8-B12C-4A06-BBD3-31869A1750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17D811-9B0A-4E11-80ED-DAB68548061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5604EF-9B9D-4251-A305-540077210992}">
      <dgm:prSet/>
      <dgm:spPr/>
      <dgm:t>
        <a:bodyPr/>
        <a:lstStyle/>
        <a:p>
          <a:r>
            <a:rPr lang="en-US"/>
            <a:t>En un sentido general, todas las compañía de una industria compiten con las industrias que producen productos sustitutos. </a:t>
          </a:r>
        </a:p>
      </dgm:t>
    </dgm:pt>
    <dgm:pt modelId="{6373D1F0-B402-4C67-A57A-302ECAA36927}" type="parTrans" cxnId="{15135795-13C0-4E57-82CB-96A2CC51777B}">
      <dgm:prSet/>
      <dgm:spPr/>
      <dgm:t>
        <a:bodyPr/>
        <a:lstStyle/>
        <a:p>
          <a:endParaRPr lang="en-US"/>
        </a:p>
      </dgm:t>
    </dgm:pt>
    <dgm:pt modelId="{8B6C3115-97D6-4512-AAC2-FCC4A93AF58D}" type="sibTrans" cxnId="{15135795-13C0-4E57-82CB-96A2CC51777B}">
      <dgm:prSet/>
      <dgm:spPr/>
      <dgm:t>
        <a:bodyPr/>
        <a:lstStyle/>
        <a:p>
          <a:endParaRPr lang="en-US"/>
        </a:p>
      </dgm:t>
    </dgm:pt>
    <dgm:pt modelId="{F061215D-69C5-426F-B845-6925F48ED702}">
      <dgm:prSet/>
      <dgm:spPr/>
      <dgm:t>
        <a:bodyPr/>
        <a:lstStyle/>
        <a:p>
          <a:r>
            <a:rPr lang="en-US"/>
            <a:t>Los sustitutos limitan los rendimientos potenciales de un sector industrial, pues imponen un techo a los precios que pueden cobrarse rentablemente en él. </a:t>
          </a:r>
        </a:p>
      </dgm:t>
    </dgm:pt>
    <dgm:pt modelId="{F19CA43F-C01F-4227-BE22-D4228475FEF9}" type="parTrans" cxnId="{375E9972-F58B-46C2-B148-0E9DE9BA6141}">
      <dgm:prSet/>
      <dgm:spPr/>
      <dgm:t>
        <a:bodyPr/>
        <a:lstStyle/>
        <a:p>
          <a:endParaRPr lang="en-US"/>
        </a:p>
      </dgm:t>
    </dgm:pt>
    <dgm:pt modelId="{D4F6033A-583C-4DDF-A302-6DE69821DA64}" type="sibTrans" cxnId="{375E9972-F58B-46C2-B148-0E9DE9BA6141}">
      <dgm:prSet/>
      <dgm:spPr/>
      <dgm:t>
        <a:bodyPr/>
        <a:lstStyle/>
        <a:p>
          <a:endParaRPr lang="en-US"/>
        </a:p>
      </dgm:t>
    </dgm:pt>
    <dgm:pt modelId="{929D3053-A190-4D71-9B47-AF5E5258FF1B}">
      <dgm:prSet/>
      <dgm:spPr/>
      <dgm:t>
        <a:bodyPr/>
        <a:lstStyle/>
        <a:p>
          <a:r>
            <a:rPr lang="en-US"/>
            <a:t>Cuanto más atractiva sea la opción que ofrecen los sustitutos, mayor será la amenaza para la industria.</a:t>
          </a:r>
        </a:p>
      </dgm:t>
    </dgm:pt>
    <dgm:pt modelId="{1C0E4821-D2EF-4F31-8B2F-AFBBF298BCF2}" type="parTrans" cxnId="{4D64E21D-B0A6-46D5-B6F9-38A0F65080F5}">
      <dgm:prSet/>
      <dgm:spPr/>
      <dgm:t>
        <a:bodyPr/>
        <a:lstStyle/>
        <a:p>
          <a:endParaRPr lang="en-US"/>
        </a:p>
      </dgm:t>
    </dgm:pt>
    <dgm:pt modelId="{069DDDE3-EA00-44DA-80ED-69A22F2FF1FA}" type="sibTrans" cxnId="{4D64E21D-B0A6-46D5-B6F9-38A0F65080F5}">
      <dgm:prSet/>
      <dgm:spPr/>
      <dgm:t>
        <a:bodyPr/>
        <a:lstStyle/>
        <a:p>
          <a:endParaRPr lang="en-US"/>
        </a:p>
      </dgm:t>
    </dgm:pt>
    <dgm:pt modelId="{9EF23064-ED9B-437E-9CF9-AD601613129B}" type="pres">
      <dgm:prSet presAssocID="{8B17D811-9B0A-4E11-80ED-DAB685480618}" presName="diagram" presStyleCnt="0">
        <dgm:presLayoutVars>
          <dgm:dir/>
          <dgm:resizeHandles val="exact"/>
        </dgm:presLayoutVars>
      </dgm:prSet>
      <dgm:spPr/>
    </dgm:pt>
    <dgm:pt modelId="{F5C05AAC-8FDD-441E-A39E-DA92C532E8E0}" type="pres">
      <dgm:prSet presAssocID="{825604EF-9B9D-4251-A305-540077210992}" presName="node" presStyleLbl="node1" presStyleIdx="0" presStyleCnt="3">
        <dgm:presLayoutVars>
          <dgm:bulletEnabled val="1"/>
        </dgm:presLayoutVars>
      </dgm:prSet>
      <dgm:spPr/>
    </dgm:pt>
    <dgm:pt modelId="{73A8444E-B834-4AB7-A090-596C536A5E53}" type="pres">
      <dgm:prSet presAssocID="{8B6C3115-97D6-4512-AAC2-FCC4A93AF58D}" presName="sibTrans" presStyleCnt="0"/>
      <dgm:spPr/>
    </dgm:pt>
    <dgm:pt modelId="{38D43794-452A-4019-80C4-76D7A0028031}" type="pres">
      <dgm:prSet presAssocID="{F061215D-69C5-426F-B845-6925F48ED702}" presName="node" presStyleLbl="node1" presStyleIdx="1" presStyleCnt="3">
        <dgm:presLayoutVars>
          <dgm:bulletEnabled val="1"/>
        </dgm:presLayoutVars>
      </dgm:prSet>
      <dgm:spPr/>
    </dgm:pt>
    <dgm:pt modelId="{84050463-7337-4AE8-8F6B-68D01D8A9F47}" type="pres">
      <dgm:prSet presAssocID="{D4F6033A-583C-4DDF-A302-6DE69821DA64}" presName="sibTrans" presStyleCnt="0"/>
      <dgm:spPr/>
    </dgm:pt>
    <dgm:pt modelId="{3780CA2E-CE48-4D72-9299-F5783377F189}" type="pres">
      <dgm:prSet presAssocID="{929D3053-A190-4D71-9B47-AF5E5258FF1B}" presName="node" presStyleLbl="node1" presStyleIdx="2" presStyleCnt="3">
        <dgm:presLayoutVars>
          <dgm:bulletEnabled val="1"/>
        </dgm:presLayoutVars>
      </dgm:prSet>
      <dgm:spPr/>
    </dgm:pt>
  </dgm:ptLst>
  <dgm:cxnLst>
    <dgm:cxn modelId="{4D64E21D-B0A6-46D5-B6F9-38A0F65080F5}" srcId="{8B17D811-9B0A-4E11-80ED-DAB685480618}" destId="{929D3053-A190-4D71-9B47-AF5E5258FF1B}" srcOrd="2" destOrd="0" parTransId="{1C0E4821-D2EF-4F31-8B2F-AFBBF298BCF2}" sibTransId="{069DDDE3-EA00-44DA-80ED-69A22F2FF1FA}"/>
    <dgm:cxn modelId="{FA92A11E-8089-4F2A-858B-A64C2FF10C3F}" type="presOf" srcId="{8B17D811-9B0A-4E11-80ED-DAB685480618}" destId="{9EF23064-ED9B-437E-9CF9-AD601613129B}" srcOrd="0" destOrd="0" presId="urn:microsoft.com/office/officeart/2005/8/layout/default"/>
    <dgm:cxn modelId="{0D07CC3C-6DB2-437F-A273-663F26F8C727}" type="presOf" srcId="{F061215D-69C5-426F-B845-6925F48ED702}" destId="{38D43794-452A-4019-80C4-76D7A0028031}" srcOrd="0" destOrd="0" presId="urn:microsoft.com/office/officeart/2005/8/layout/default"/>
    <dgm:cxn modelId="{04110547-1523-47B5-BE6D-827A80759A70}" type="presOf" srcId="{929D3053-A190-4D71-9B47-AF5E5258FF1B}" destId="{3780CA2E-CE48-4D72-9299-F5783377F189}" srcOrd="0" destOrd="0" presId="urn:microsoft.com/office/officeart/2005/8/layout/default"/>
    <dgm:cxn modelId="{375E9972-F58B-46C2-B148-0E9DE9BA6141}" srcId="{8B17D811-9B0A-4E11-80ED-DAB685480618}" destId="{F061215D-69C5-426F-B845-6925F48ED702}" srcOrd="1" destOrd="0" parTransId="{F19CA43F-C01F-4227-BE22-D4228475FEF9}" sibTransId="{D4F6033A-583C-4DDF-A302-6DE69821DA64}"/>
    <dgm:cxn modelId="{15135795-13C0-4E57-82CB-96A2CC51777B}" srcId="{8B17D811-9B0A-4E11-80ED-DAB685480618}" destId="{825604EF-9B9D-4251-A305-540077210992}" srcOrd="0" destOrd="0" parTransId="{6373D1F0-B402-4C67-A57A-302ECAA36927}" sibTransId="{8B6C3115-97D6-4512-AAC2-FCC4A93AF58D}"/>
    <dgm:cxn modelId="{58E7B8B1-1424-4BDD-B5C9-5A506BA9B747}" type="presOf" srcId="{825604EF-9B9D-4251-A305-540077210992}" destId="{F5C05AAC-8FDD-441E-A39E-DA92C532E8E0}" srcOrd="0" destOrd="0" presId="urn:microsoft.com/office/officeart/2005/8/layout/default"/>
    <dgm:cxn modelId="{EB728B27-6943-44D7-BB2F-61EC1DB2FD77}" type="presParOf" srcId="{9EF23064-ED9B-437E-9CF9-AD601613129B}" destId="{F5C05AAC-8FDD-441E-A39E-DA92C532E8E0}" srcOrd="0" destOrd="0" presId="urn:microsoft.com/office/officeart/2005/8/layout/default"/>
    <dgm:cxn modelId="{FE512861-AD77-43F6-8E5A-16EA8234349E}" type="presParOf" srcId="{9EF23064-ED9B-437E-9CF9-AD601613129B}" destId="{73A8444E-B834-4AB7-A090-596C536A5E53}" srcOrd="1" destOrd="0" presId="urn:microsoft.com/office/officeart/2005/8/layout/default"/>
    <dgm:cxn modelId="{2F763BE1-AA60-4D96-B3E1-A6125613AA26}" type="presParOf" srcId="{9EF23064-ED9B-437E-9CF9-AD601613129B}" destId="{38D43794-452A-4019-80C4-76D7A0028031}" srcOrd="2" destOrd="0" presId="urn:microsoft.com/office/officeart/2005/8/layout/default"/>
    <dgm:cxn modelId="{2B65A7D8-FA66-495E-B1C7-9744ED52BB16}" type="presParOf" srcId="{9EF23064-ED9B-437E-9CF9-AD601613129B}" destId="{84050463-7337-4AE8-8F6B-68D01D8A9F47}" srcOrd="3" destOrd="0" presId="urn:microsoft.com/office/officeart/2005/8/layout/default"/>
    <dgm:cxn modelId="{5C38DFBF-2156-4F0C-BB09-61ED6BB536CC}" type="presParOf" srcId="{9EF23064-ED9B-437E-9CF9-AD601613129B}" destId="{3780CA2E-CE48-4D72-9299-F5783377F18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5226F1-05EC-40CB-A75E-D69596368C3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A884DEE-5A58-486D-8F94-3FA41333DFB0}">
      <dgm:prSet/>
      <dgm:spPr/>
      <dgm:t>
        <a:bodyPr/>
        <a:lstStyle/>
        <a:p>
          <a:r>
            <a:rPr lang="en-US"/>
            <a:t>Para organizar una empresa es necesario definir la relación entre los empleados y las tareas que cada uno de ellos tiene que cumplir.</a:t>
          </a:r>
        </a:p>
      </dgm:t>
    </dgm:pt>
    <dgm:pt modelId="{9D1DB6D7-B003-4949-B438-D0F7D5FC56D3}" type="parTrans" cxnId="{496B8201-7080-48FD-AF92-89DBFF59A021}">
      <dgm:prSet/>
      <dgm:spPr/>
      <dgm:t>
        <a:bodyPr/>
        <a:lstStyle/>
        <a:p>
          <a:endParaRPr lang="en-US"/>
        </a:p>
      </dgm:t>
    </dgm:pt>
    <dgm:pt modelId="{28E22077-9367-4DCE-B29F-BCC3EEA52CCC}" type="sibTrans" cxnId="{496B8201-7080-48FD-AF92-89DBFF59A021}">
      <dgm:prSet/>
      <dgm:spPr/>
      <dgm:t>
        <a:bodyPr/>
        <a:lstStyle/>
        <a:p>
          <a:endParaRPr lang="en-US"/>
        </a:p>
      </dgm:t>
    </dgm:pt>
    <dgm:pt modelId="{C36868B8-87F8-439C-9CED-3C30464C23D0}">
      <dgm:prSet/>
      <dgm:spPr/>
      <dgm:t>
        <a:bodyPr/>
        <a:lstStyle/>
        <a:p>
          <a:r>
            <a:rPr lang="en-US"/>
            <a:t>Una organización une personas diferentes en una red de interacciones al fin de realizar una serie de funciones.</a:t>
          </a:r>
        </a:p>
      </dgm:t>
    </dgm:pt>
    <dgm:pt modelId="{AFC77597-0203-4F05-89D2-951218C063F6}" type="parTrans" cxnId="{B59E898B-5F66-4E2F-A1A5-9C172DB8A484}">
      <dgm:prSet/>
      <dgm:spPr/>
      <dgm:t>
        <a:bodyPr/>
        <a:lstStyle/>
        <a:p>
          <a:endParaRPr lang="en-US"/>
        </a:p>
      </dgm:t>
    </dgm:pt>
    <dgm:pt modelId="{78065D10-430C-4B90-AC35-8EB449AE33A2}" type="sibTrans" cxnId="{B59E898B-5F66-4E2F-A1A5-9C172DB8A484}">
      <dgm:prSet/>
      <dgm:spPr/>
      <dgm:t>
        <a:bodyPr/>
        <a:lstStyle/>
        <a:p>
          <a:endParaRPr lang="en-US"/>
        </a:p>
      </dgm:t>
    </dgm:pt>
    <dgm:pt modelId="{5E8F7670-9A5A-42DF-92F5-21DAA39EC84E}" type="pres">
      <dgm:prSet presAssocID="{8F5226F1-05EC-40CB-A75E-D69596368C3E}" presName="diagram" presStyleCnt="0">
        <dgm:presLayoutVars>
          <dgm:dir/>
          <dgm:resizeHandles val="exact"/>
        </dgm:presLayoutVars>
      </dgm:prSet>
      <dgm:spPr/>
    </dgm:pt>
    <dgm:pt modelId="{97681206-AE7C-4628-AD14-E80BBBF64092}" type="pres">
      <dgm:prSet presAssocID="{5A884DEE-5A58-486D-8F94-3FA41333DFB0}" presName="node" presStyleLbl="node1" presStyleIdx="0" presStyleCnt="2">
        <dgm:presLayoutVars>
          <dgm:bulletEnabled val="1"/>
        </dgm:presLayoutVars>
      </dgm:prSet>
      <dgm:spPr/>
    </dgm:pt>
    <dgm:pt modelId="{0ED1CD04-6353-45EF-A735-E73301B880DB}" type="pres">
      <dgm:prSet presAssocID="{28E22077-9367-4DCE-B29F-BCC3EEA52CCC}" presName="sibTrans" presStyleCnt="0"/>
      <dgm:spPr/>
    </dgm:pt>
    <dgm:pt modelId="{F77D3210-5A64-4C02-9F26-39E86E85A241}" type="pres">
      <dgm:prSet presAssocID="{C36868B8-87F8-439C-9CED-3C30464C23D0}" presName="node" presStyleLbl="node1" presStyleIdx="1" presStyleCnt="2">
        <dgm:presLayoutVars>
          <dgm:bulletEnabled val="1"/>
        </dgm:presLayoutVars>
      </dgm:prSet>
      <dgm:spPr/>
    </dgm:pt>
  </dgm:ptLst>
  <dgm:cxnLst>
    <dgm:cxn modelId="{496B8201-7080-48FD-AF92-89DBFF59A021}" srcId="{8F5226F1-05EC-40CB-A75E-D69596368C3E}" destId="{5A884DEE-5A58-486D-8F94-3FA41333DFB0}" srcOrd="0" destOrd="0" parTransId="{9D1DB6D7-B003-4949-B438-D0F7D5FC56D3}" sibTransId="{28E22077-9367-4DCE-B29F-BCC3EEA52CCC}"/>
    <dgm:cxn modelId="{5FB2610D-37A7-4718-8A17-BF9CE1012D34}" type="presOf" srcId="{5A884DEE-5A58-486D-8F94-3FA41333DFB0}" destId="{97681206-AE7C-4628-AD14-E80BBBF64092}" srcOrd="0" destOrd="0" presId="urn:microsoft.com/office/officeart/2005/8/layout/default"/>
    <dgm:cxn modelId="{E6DB8B36-4469-4B86-9E16-C8E1971E7DD9}" type="presOf" srcId="{C36868B8-87F8-439C-9CED-3C30464C23D0}" destId="{F77D3210-5A64-4C02-9F26-39E86E85A241}" srcOrd="0" destOrd="0" presId="urn:microsoft.com/office/officeart/2005/8/layout/default"/>
    <dgm:cxn modelId="{F8634441-E267-4BF4-849A-0DADBA1B4022}" type="presOf" srcId="{8F5226F1-05EC-40CB-A75E-D69596368C3E}" destId="{5E8F7670-9A5A-42DF-92F5-21DAA39EC84E}" srcOrd="0" destOrd="0" presId="urn:microsoft.com/office/officeart/2005/8/layout/default"/>
    <dgm:cxn modelId="{B59E898B-5F66-4E2F-A1A5-9C172DB8A484}" srcId="{8F5226F1-05EC-40CB-A75E-D69596368C3E}" destId="{C36868B8-87F8-439C-9CED-3C30464C23D0}" srcOrd="1" destOrd="0" parTransId="{AFC77597-0203-4F05-89D2-951218C063F6}" sibTransId="{78065D10-430C-4B90-AC35-8EB449AE33A2}"/>
    <dgm:cxn modelId="{C14D69E9-425C-4CAE-9C77-48F42CE0019E}" type="presParOf" srcId="{5E8F7670-9A5A-42DF-92F5-21DAA39EC84E}" destId="{97681206-AE7C-4628-AD14-E80BBBF64092}" srcOrd="0" destOrd="0" presId="urn:microsoft.com/office/officeart/2005/8/layout/default"/>
    <dgm:cxn modelId="{DA91104E-E958-4589-BE27-BA8F0617CB33}" type="presParOf" srcId="{5E8F7670-9A5A-42DF-92F5-21DAA39EC84E}" destId="{0ED1CD04-6353-45EF-A735-E73301B880DB}" srcOrd="1" destOrd="0" presId="urn:microsoft.com/office/officeart/2005/8/layout/default"/>
    <dgm:cxn modelId="{57D35F85-97E2-4BFE-8821-97F1A6A9D3CC}" type="presParOf" srcId="{5E8F7670-9A5A-42DF-92F5-21DAA39EC84E}" destId="{F77D3210-5A64-4C02-9F26-39E86E85A24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838069-CF66-41AA-BF35-A1D41932C5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E6B6DA-11C7-48DB-8B2A-D2A57B044398}">
      <dgm:prSet/>
      <dgm:spPr/>
      <dgm:t>
        <a:bodyPr/>
        <a:lstStyle/>
        <a:p>
          <a:r>
            <a:rPr lang="es-ES_tradnl"/>
            <a:t>La organización formal es un conjunto fijo procedimientos y estructuras internas de una empresa.</a:t>
          </a:r>
          <a:endParaRPr lang="en-US"/>
        </a:p>
      </dgm:t>
    </dgm:pt>
    <dgm:pt modelId="{44601D81-8630-4BF9-B75E-1C328F057E81}" type="parTrans" cxnId="{3667B567-3E49-4A80-BBDC-849CC2DCBC32}">
      <dgm:prSet/>
      <dgm:spPr/>
      <dgm:t>
        <a:bodyPr/>
        <a:lstStyle/>
        <a:p>
          <a:endParaRPr lang="en-US"/>
        </a:p>
      </dgm:t>
    </dgm:pt>
    <dgm:pt modelId="{364F5649-9BDE-43DD-8D55-1994EF197AF5}" type="sibTrans" cxnId="{3667B567-3E49-4A80-BBDC-849CC2DCBC32}">
      <dgm:prSet/>
      <dgm:spPr/>
      <dgm:t>
        <a:bodyPr/>
        <a:lstStyle/>
        <a:p>
          <a:endParaRPr lang="en-US"/>
        </a:p>
      </dgm:t>
    </dgm:pt>
    <dgm:pt modelId="{B4854765-DDB0-4131-B24F-F170A3255B58}">
      <dgm:prSet/>
      <dgm:spPr/>
      <dgm:t>
        <a:bodyPr/>
        <a:lstStyle/>
        <a:p>
          <a:r>
            <a:rPr lang="es-ES_tradnl"/>
            <a:t>Es el esquema de funcionamiento de una compañía. </a:t>
          </a:r>
          <a:endParaRPr lang="en-US"/>
        </a:p>
      </dgm:t>
    </dgm:pt>
    <dgm:pt modelId="{6EFB86E1-F46D-44CA-AE52-3B1332F74D9E}" type="parTrans" cxnId="{9D7DBDDC-F066-4A9B-B2F4-A3BAB88A8388}">
      <dgm:prSet/>
      <dgm:spPr/>
      <dgm:t>
        <a:bodyPr/>
        <a:lstStyle/>
        <a:p>
          <a:endParaRPr lang="en-US"/>
        </a:p>
      </dgm:t>
    </dgm:pt>
    <dgm:pt modelId="{42E040AA-DF28-4B59-89DA-642213C4075E}" type="sibTrans" cxnId="{9D7DBDDC-F066-4A9B-B2F4-A3BAB88A8388}">
      <dgm:prSet/>
      <dgm:spPr/>
      <dgm:t>
        <a:bodyPr/>
        <a:lstStyle/>
        <a:p>
          <a:endParaRPr lang="en-US"/>
        </a:p>
      </dgm:t>
    </dgm:pt>
    <dgm:pt modelId="{3A707CC8-28AC-4FD4-B2C2-39D3C0F1E1B5}">
      <dgm:prSet/>
      <dgm:spPr/>
      <dgm:t>
        <a:bodyPr/>
        <a:lstStyle/>
        <a:p>
          <a:r>
            <a:rPr lang="es-ES_tradnl"/>
            <a:t>Una organización formal es necesaria cuando una empresa crece en tamaño o cuando sus actividades se hace más complejas.</a:t>
          </a:r>
          <a:endParaRPr lang="en-US"/>
        </a:p>
      </dgm:t>
    </dgm:pt>
    <dgm:pt modelId="{D121FDEB-A6A9-4136-9004-F5D8A7BCCAD4}" type="parTrans" cxnId="{D76D3352-6BC7-45EB-ADCD-5BC733F3E28E}">
      <dgm:prSet/>
      <dgm:spPr/>
      <dgm:t>
        <a:bodyPr/>
        <a:lstStyle/>
        <a:p>
          <a:endParaRPr lang="en-US"/>
        </a:p>
      </dgm:t>
    </dgm:pt>
    <dgm:pt modelId="{0A3826D7-CF84-43C0-B4CA-60353BAFB7E2}" type="sibTrans" cxnId="{D76D3352-6BC7-45EB-ADCD-5BC733F3E28E}">
      <dgm:prSet/>
      <dgm:spPr/>
      <dgm:t>
        <a:bodyPr/>
        <a:lstStyle/>
        <a:p>
          <a:endParaRPr lang="en-US"/>
        </a:p>
      </dgm:t>
    </dgm:pt>
    <dgm:pt modelId="{9D04B69B-0655-4388-88BA-7FCC4C5DE8EF}">
      <dgm:prSet/>
      <dgm:spPr/>
      <dgm:t>
        <a:bodyPr/>
        <a:lstStyle/>
        <a:p>
          <a:r>
            <a:rPr lang="es-ES_tradnl"/>
            <a:t>La especialización, la división de las tareas y la coordinación están a la base de la organización formal.</a:t>
          </a:r>
          <a:endParaRPr lang="en-US"/>
        </a:p>
      </dgm:t>
    </dgm:pt>
    <dgm:pt modelId="{3477D751-E2BD-4453-BF34-097A97891158}" type="parTrans" cxnId="{84DB2443-795D-4AC7-BF8F-95F40D01C750}">
      <dgm:prSet/>
      <dgm:spPr/>
      <dgm:t>
        <a:bodyPr/>
        <a:lstStyle/>
        <a:p>
          <a:endParaRPr lang="en-US"/>
        </a:p>
      </dgm:t>
    </dgm:pt>
    <dgm:pt modelId="{2F21F9E5-1651-4215-89A5-B15198D3D836}" type="sibTrans" cxnId="{84DB2443-795D-4AC7-BF8F-95F40D01C750}">
      <dgm:prSet/>
      <dgm:spPr/>
      <dgm:t>
        <a:bodyPr/>
        <a:lstStyle/>
        <a:p>
          <a:endParaRPr lang="en-US"/>
        </a:p>
      </dgm:t>
    </dgm:pt>
    <dgm:pt modelId="{F31A1D3E-1746-47ED-9847-FF4AC3F642C7}" type="pres">
      <dgm:prSet presAssocID="{22838069-CF66-41AA-BF35-A1D41932C5CD}" presName="diagram" presStyleCnt="0">
        <dgm:presLayoutVars>
          <dgm:dir/>
          <dgm:resizeHandles val="exact"/>
        </dgm:presLayoutVars>
      </dgm:prSet>
      <dgm:spPr/>
    </dgm:pt>
    <dgm:pt modelId="{553FDCDA-69CD-409C-82E4-959EB93F6C71}" type="pres">
      <dgm:prSet presAssocID="{A4E6B6DA-11C7-48DB-8B2A-D2A57B044398}" presName="node" presStyleLbl="node1" presStyleIdx="0" presStyleCnt="4">
        <dgm:presLayoutVars>
          <dgm:bulletEnabled val="1"/>
        </dgm:presLayoutVars>
      </dgm:prSet>
      <dgm:spPr/>
    </dgm:pt>
    <dgm:pt modelId="{F651D488-4F94-4569-A5D5-032255781BD4}" type="pres">
      <dgm:prSet presAssocID="{364F5649-9BDE-43DD-8D55-1994EF197AF5}" presName="sibTrans" presStyleCnt="0"/>
      <dgm:spPr/>
    </dgm:pt>
    <dgm:pt modelId="{ABAC49FF-C01C-4EA1-98F1-9681562D06CE}" type="pres">
      <dgm:prSet presAssocID="{B4854765-DDB0-4131-B24F-F170A3255B58}" presName="node" presStyleLbl="node1" presStyleIdx="1" presStyleCnt="4">
        <dgm:presLayoutVars>
          <dgm:bulletEnabled val="1"/>
        </dgm:presLayoutVars>
      </dgm:prSet>
      <dgm:spPr/>
    </dgm:pt>
    <dgm:pt modelId="{DEA3590B-4565-4FD8-A182-24E9E5E58CFE}" type="pres">
      <dgm:prSet presAssocID="{42E040AA-DF28-4B59-89DA-642213C4075E}" presName="sibTrans" presStyleCnt="0"/>
      <dgm:spPr/>
    </dgm:pt>
    <dgm:pt modelId="{1389BC65-558B-4060-9465-F17C62142578}" type="pres">
      <dgm:prSet presAssocID="{3A707CC8-28AC-4FD4-B2C2-39D3C0F1E1B5}" presName="node" presStyleLbl="node1" presStyleIdx="2" presStyleCnt="4">
        <dgm:presLayoutVars>
          <dgm:bulletEnabled val="1"/>
        </dgm:presLayoutVars>
      </dgm:prSet>
      <dgm:spPr/>
    </dgm:pt>
    <dgm:pt modelId="{D1EEEFD9-AA51-4395-8B87-DCF992451ACE}" type="pres">
      <dgm:prSet presAssocID="{0A3826D7-CF84-43C0-B4CA-60353BAFB7E2}" presName="sibTrans" presStyleCnt="0"/>
      <dgm:spPr/>
    </dgm:pt>
    <dgm:pt modelId="{6B87FE5B-B36E-42F1-901F-5B2C63565550}" type="pres">
      <dgm:prSet presAssocID="{9D04B69B-0655-4388-88BA-7FCC4C5DE8EF}" presName="node" presStyleLbl="node1" presStyleIdx="3" presStyleCnt="4">
        <dgm:presLayoutVars>
          <dgm:bulletEnabled val="1"/>
        </dgm:presLayoutVars>
      </dgm:prSet>
      <dgm:spPr/>
    </dgm:pt>
  </dgm:ptLst>
  <dgm:cxnLst>
    <dgm:cxn modelId="{84DB2443-795D-4AC7-BF8F-95F40D01C750}" srcId="{22838069-CF66-41AA-BF35-A1D41932C5CD}" destId="{9D04B69B-0655-4388-88BA-7FCC4C5DE8EF}" srcOrd="3" destOrd="0" parTransId="{3477D751-E2BD-4453-BF34-097A97891158}" sibTransId="{2F21F9E5-1651-4215-89A5-B15198D3D836}"/>
    <dgm:cxn modelId="{FFEC4746-873E-4279-8E17-4B10658B6666}" type="presOf" srcId="{3A707CC8-28AC-4FD4-B2C2-39D3C0F1E1B5}" destId="{1389BC65-558B-4060-9465-F17C62142578}" srcOrd="0" destOrd="0" presId="urn:microsoft.com/office/officeart/2005/8/layout/default"/>
    <dgm:cxn modelId="{D76D3352-6BC7-45EB-ADCD-5BC733F3E28E}" srcId="{22838069-CF66-41AA-BF35-A1D41932C5CD}" destId="{3A707CC8-28AC-4FD4-B2C2-39D3C0F1E1B5}" srcOrd="2" destOrd="0" parTransId="{D121FDEB-A6A9-4136-9004-F5D8A7BCCAD4}" sibTransId="{0A3826D7-CF84-43C0-B4CA-60353BAFB7E2}"/>
    <dgm:cxn modelId="{3667B567-3E49-4A80-BBDC-849CC2DCBC32}" srcId="{22838069-CF66-41AA-BF35-A1D41932C5CD}" destId="{A4E6B6DA-11C7-48DB-8B2A-D2A57B044398}" srcOrd="0" destOrd="0" parTransId="{44601D81-8630-4BF9-B75E-1C328F057E81}" sibTransId="{364F5649-9BDE-43DD-8D55-1994EF197AF5}"/>
    <dgm:cxn modelId="{B21E7773-8FDC-429F-B363-18326EAB098C}" type="presOf" srcId="{9D04B69B-0655-4388-88BA-7FCC4C5DE8EF}" destId="{6B87FE5B-B36E-42F1-901F-5B2C63565550}" srcOrd="0" destOrd="0" presId="urn:microsoft.com/office/officeart/2005/8/layout/default"/>
    <dgm:cxn modelId="{6BD226B9-CE83-4DE4-BDD2-873A0247EBDC}" type="presOf" srcId="{B4854765-DDB0-4131-B24F-F170A3255B58}" destId="{ABAC49FF-C01C-4EA1-98F1-9681562D06CE}" srcOrd="0" destOrd="0" presId="urn:microsoft.com/office/officeart/2005/8/layout/default"/>
    <dgm:cxn modelId="{FD3A74C8-9000-45A2-98CC-23D26C4035CA}" type="presOf" srcId="{22838069-CF66-41AA-BF35-A1D41932C5CD}" destId="{F31A1D3E-1746-47ED-9847-FF4AC3F642C7}" srcOrd="0" destOrd="0" presId="urn:microsoft.com/office/officeart/2005/8/layout/default"/>
    <dgm:cxn modelId="{9D7DBDDC-F066-4A9B-B2F4-A3BAB88A8388}" srcId="{22838069-CF66-41AA-BF35-A1D41932C5CD}" destId="{B4854765-DDB0-4131-B24F-F170A3255B58}" srcOrd="1" destOrd="0" parTransId="{6EFB86E1-F46D-44CA-AE52-3B1332F74D9E}" sibTransId="{42E040AA-DF28-4B59-89DA-642213C4075E}"/>
    <dgm:cxn modelId="{42C098FD-FEB3-4FE5-A004-F3D9661BF663}" type="presOf" srcId="{A4E6B6DA-11C7-48DB-8B2A-D2A57B044398}" destId="{553FDCDA-69CD-409C-82E4-959EB93F6C71}" srcOrd="0" destOrd="0" presId="urn:microsoft.com/office/officeart/2005/8/layout/default"/>
    <dgm:cxn modelId="{146A033F-D12A-47C2-8E3D-75F218820B2F}" type="presParOf" srcId="{F31A1D3E-1746-47ED-9847-FF4AC3F642C7}" destId="{553FDCDA-69CD-409C-82E4-959EB93F6C71}" srcOrd="0" destOrd="0" presId="urn:microsoft.com/office/officeart/2005/8/layout/default"/>
    <dgm:cxn modelId="{B1F158B5-0F93-4570-AA44-8DC2080B16F9}" type="presParOf" srcId="{F31A1D3E-1746-47ED-9847-FF4AC3F642C7}" destId="{F651D488-4F94-4569-A5D5-032255781BD4}" srcOrd="1" destOrd="0" presId="urn:microsoft.com/office/officeart/2005/8/layout/default"/>
    <dgm:cxn modelId="{5C8053EB-CDBA-4931-861A-2B05AFF713F7}" type="presParOf" srcId="{F31A1D3E-1746-47ED-9847-FF4AC3F642C7}" destId="{ABAC49FF-C01C-4EA1-98F1-9681562D06CE}" srcOrd="2" destOrd="0" presId="urn:microsoft.com/office/officeart/2005/8/layout/default"/>
    <dgm:cxn modelId="{96336A3B-AB9C-4B65-9DBB-4FFB4B336B68}" type="presParOf" srcId="{F31A1D3E-1746-47ED-9847-FF4AC3F642C7}" destId="{DEA3590B-4565-4FD8-A182-24E9E5E58CFE}" srcOrd="3" destOrd="0" presId="urn:microsoft.com/office/officeart/2005/8/layout/default"/>
    <dgm:cxn modelId="{64CBECDD-ACCC-4974-B006-0A9FFD86B639}" type="presParOf" srcId="{F31A1D3E-1746-47ED-9847-FF4AC3F642C7}" destId="{1389BC65-558B-4060-9465-F17C62142578}" srcOrd="4" destOrd="0" presId="urn:microsoft.com/office/officeart/2005/8/layout/default"/>
    <dgm:cxn modelId="{E4F3DF4E-5357-4ADA-8668-DBDD5A8EA846}" type="presParOf" srcId="{F31A1D3E-1746-47ED-9847-FF4AC3F642C7}" destId="{D1EEEFD9-AA51-4395-8B87-DCF992451ACE}" srcOrd="5" destOrd="0" presId="urn:microsoft.com/office/officeart/2005/8/layout/default"/>
    <dgm:cxn modelId="{33EF0E07-2546-4AA2-A7B6-DF5EEAF1C603}" type="presParOf" srcId="{F31A1D3E-1746-47ED-9847-FF4AC3F642C7}" destId="{6B87FE5B-B36E-42F1-901F-5B2C6356555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9BD446-A92E-4C28-A09A-A0254BDA4F4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F2A01AD-A2D7-4F10-ACF5-3CC675573940}">
      <dgm:prSet/>
      <dgm:spPr/>
      <dgm:t>
        <a:bodyPr/>
        <a:lstStyle/>
        <a:p>
          <a:r>
            <a:rPr lang="en-US"/>
            <a:t>Reglas bien definidas</a:t>
          </a:r>
        </a:p>
      </dgm:t>
    </dgm:pt>
    <dgm:pt modelId="{1A288B20-4F75-48FB-AC85-C3D2F1317D8F}" type="parTrans" cxnId="{43571239-CA15-41E9-AA75-67D894C3F711}">
      <dgm:prSet/>
      <dgm:spPr/>
      <dgm:t>
        <a:bodyPr/>
        <a:lstStyle/>
        <a:p>
          <a:endParaRPr lang="en-US"/>
        </a:p>
      </dgm:t>
    </dgm:pt>
    <dgm:pt modelId="{4238FC4C-DABA-4C86-A04F-9689CB4A56D4}" type="sibTrans" cxnId="{43571239-CA15-41E9-AA75-67D894C3F711}">
      <dgm:prSet/>
      <dgm:spPr/>
      <dgm:t>
        <a:bodyPr/>
        <a:lstStyle/>
        <a:p>
          <a:endParaRPr lang="en-US"/>
        </a:p>
      </dgm:t>
    </dgm:pt>
    <dgm:pt modelId="{52A6E070-7744-4A8D-A7BB-5E7E3308D19D}">
      <dgm:prSet/>
      <dgm:spPr/>
      <dgm:t>
        <a:bodyPr/>
        <a:lstStyle/>
        <a:p>
          <a:r>
            <a:rPr lang="en-US"/>
            <a:t>Estructura arbitraria</a:t>
          </a:r>
        </a:p>
      </dgm:t>
    </dgm:pt>
    <dgm:pt modelId="{88CCE38B-6322-4153-A93B-E88508BB20BF}" type="parTrans" cxnId="{93D6B03F-D008-47F2-84F3-6B666A1CC5DC}">
      <dgm:prSet/>
      <dgm:spPr/>
      <dgm:t>
        <a:bodyPr/>
        <a:lstStyle/>
        <a:p>
          <a:endParaRPr lang="en-US"/>
        </a:p>
      </dgm:t>
    </dgm:pt>
    <dgm:pt modelId="{E374F5E5-4E11-4DD2-924E-A3DCF568EA27}" type="sibTrans" cxnId="{93D6B03F-D008-47F2-84F3-6B666A1CC5DC}">
      <dgm:prSet/>
      <dgm:spPr/>
      <dgm:t>
        <a:bodyPr/>
        <a:lstStyle/>
        <a:p>
          <a:endParaRPr lang="en-US"/>
        </a:p>
      </dgm:t>
    </dgm:pt>
    <dgm:pt modelId="{E4A996AF-45A2-43A2-BA7B-F58E0C79C8AF}">
      <dgm:prSet/>
      <dgm:spPr/>
      <dgm:t>
        <a:bodyPr/>
        <a:lstStyle/>
        <a:p>
          <a:r>
            <a:rPr lang="en-US"/>
            <a:t>Relaciones basadas en el estatus</a:t>
          </a:r>
        </a:p>
      </dgm:t>
    </dgm:pt>
    <dgm:pt modelId="{CE3350E3-4C8B-4626-BC75-87644C4B9C09}" type="parTrans" cxnId="{A9B06F4D-5432-4962-84F0-76F5D676FDDC}">
      <dgm:prSet/>
      <dgm:spPr/>
      <dgm:t>
        <a:bodyPr/>
        <a:lstStyle/>
        <a:p>
          <a:endParaRPr lang="en-US"/>
        </a:p>
      </dgm:t>
    </dgm:pt>
    <dgm:pt modelId="{586A2D32-F119-4E01-A361-4C1E1326EBA6}" type="sibTrans" cxnId="{A9B06F4D-5432-4962-84F0-76F5D676FDDC}">
      <dgm:prSet/>
      <dgm:spPr/>
      <dgm:t>
        <a:bodyPr/>
        <a:lstStyle/>
        <a:p>
          <a:endParaRPr lang="en-US"/>
        </a:p>
      </dgm:t>
    </dgm:pt>
    <dgm:pt modelId="{62C541AB-C5EF-4F92-9E25-9D6C98EBDAD9}">
      <dgm:prSet/>
      <dgm:spPr/>
      <dgm:t>
        <a:bodyPr/>
        <a:lstStyle/>
        <a:p>
          <a:r>
            <a:rPr lang="en-US"/>
            <a:t>Objetivos y principios bien determinados</a:t>
          </a:r>
        </a:p>
      </dgm:t>
    </dgm:pt>
    <dgm:pt modelId="{BD508611-3548-48E0-873B-3E01552AEA4D}" type="parTrans" cxnId="{B29F0D86-26C9-4860-B436-599C137F0C26}">
      <dgm:prSet/>
      <dgm:spPr/>
      <dgm:t>
        <a:bodyPr/>
        <a:lstStyle/>
        <a:p>
          <a:endParaRPr lang="en-US"/>
        </a:p>
      </dgm:t>
    </dgm:pt>
    <dgm:pt modelId="{9D59F06F-9A95-47C3-88F1-7307747BFAA4}" type="sibTrans" cxnId="{B29F0D86-26C9-4860-B436-599C137F0C26}">
      <dgm:prSet/>
      <dgm:spPr/>
      <dgm:t>
        <a:bodyPr/>
        <a:lstStyle/>
        <a:p>
          <a:endParaRPr lang="en-US"/>
        </a:p>
      </dgm:t>
    </dgm:pt>
    <dgm:pt modelId="{D4E80D53-770B-4D65-9E17-4A8AD94A9164}">
      <dgm:prSet/>
      <dgm:spPr/>
      <dgm:t>
        <a:bodyPr/>
        <a:lstStyle/>
        <a:p>
          <a:r>
            <a:rPr lang="en-US"/>
            <a:t>Limitación de las actividades individuales</a:t>
          </a:r>
        </a:p>
      </dgm:t>
    </dgm:pt>
    <dgm:pt modelId="{13E8458F-EAC8-4F1E-846D-A0BB9F1ABC3D}" type="parTrans" cxnId="{8E94B973-8063-4096-9DF3-91D0B2A44D5F}">
      <dgm:prSet/>
      <dgm:spPr/>
      <dgm:t>
        <a:bodyPr/>
        <a:lstStyle/>
        <a:p>
          <a:endParaRPr lang="en-US"/>
        </a:p>
      </dgm:t>
    </dgm:pt>
    <dgm:pt modelId="{60488AB2-95BD-4280-8BC8-01B96820B6D0}" type="sibTrans" cxnId="{8E94B973-8063-4096-9DF3-91D0B2A44D5F}">
      <dgm:prSet/>
      <dgm:spPr/>
      <dgm:t>
        <a:bodyPr/>
        <a:lstStyle/>
        <a:p>
          <a:endParaRPr lang="en-US"/>
        </a:p>
      </dgm:t>
    </dgm:pt>
    <dgm:pt modelId="{BFEFEA6D-C251-4528-9801-9A1DA4745E89}">
      <dgm:prSet/>
      <dgm:spPr/>
      <dgm:t>
        <a:bodyPr/>
        <a:lstStyle/>
        <a:p>
          <a:r>
            <a:rPr lang="en-US"/>
            <a:t>Los mensajes son comunicados a través de una cadena de mando</a:t>
          </a:r>
        </a:p>
      </dgm:t>
    </dgm:pt>
    <dgm:pt modelId="{7606AA4C-5132-4A93-BEB5-172BAF0716BA}" type="parTrans" cxnId="{CA3C5B19-4E86-431B-AFDA-B1A87837075E}">
      <dgm:prSet/>
      <dgm:spPr/>
      <dgm:t>
        <a:bodyPr/>
        <a:lstStyle/>
        <a:p>
          <a:endParaRPr lang="en-US"/>
        </a:p>
      </dgm:t>
    </dgm:pt>
    <dgm:pt modelId="{59DC38A8-0344-4777-96AC-56B9D9D5485A}" type="sibTrans" cxnId="{CA3C5B19-4E86-431B-AFDA-B1A87837075E}">
      <dgm:prSet/>
      <dgm:spPr/>
      <dgm:t>
        <a:bodyPr/>
        <a:lstStyle/>
        <a:p>
          <a:endParaRPr lang="en-US"/>
        </a:p>
      </dgm:t>
    </dgm:pt>
    <dgm:pt modelId="{3E82E050-5A9B-40C1-BB55-9CC3B1C82029}" type="pres">
      <dgm:prSet presAssocID="{739BD446-A92E-4C28-A09A-A0254BDA4F48}" presName="vert0" presStyleCnt="0">
        <dgm:presLayoutVars>
          <dgm:dir/>
          <dgm:animOne val="branch"/>
          <dgm:animLvl val="lvl"/>
        </dgm:presLayoutVars>
      </dgm:prSet>
      <dgm:spPr/>
    </dgm:pt>
    <dgm:pt modelId="{0B3DC382-8542-4B95-8CD1-3A239EF77445}" type="pres">
      <dgm:prSet presAssocID="{6F2A01AD-A2D7-4F10-ACF5-3CC675573940}" presName="thickLine" presStyleLbl="alignNode1" presStyleIdx="0" presStyleCnt="6"/>
      <dgm:spPr/>
    </dgm:pt>
    <dgm:pt modelId="{2D2750C4-1410-4ACC-99E9-A817EEBC6492}" type="pres">
      <dgm:prSet presAssocID="{6F2A01AD-A2D7-4F10-ACF5-3CC675573940}" presName="horz1" presStyleCnt="0"/>
      <dgm:spPr/>
    </dgm:pt>
    <dgm:pt modelId="{0C81C959-B862-47B6-A71D-91210AB7ED94}" type="pres">
      <dgm:prSet presAssocID="{6F2A01AD-A2D7-4F10-ACF5-3CC675573940}" presName="tx1" presStyleLbl="revTx" presStyleIdx="0" presStyleCnt="6"/>
      <dgm:spPr/>
    </dgm:pt>
    <dgm:pt modelId="{241780C4-E6FF-40FE-AB48-2663CAAE8FD2}" type="pres">
      <dgm:prSet presAssocID="{6F2A01AD-A2D7-4F10-ACF5-3CC675573940}" presName="vert1" presStyleCnt="0"/>
      <dgm:spPr/>
    </dgm:pt>
    <dgm:pt modelId="{51D9839D-9C3C-456B-8FEB-1900EE178AE5}" type="pres">
      <dgm:prSet presAssocID="{52A6E070-7744-4A8D-A7BB-5E7E3308D19D}" presName="thickLine" presStyleLbl="alignNode1" presStyleIdx="1" presStyleCnt="6"/>
      <dgm:spPr/>
    </dgm:pt>
    <dgm:pt modelId="{F72B027B-726C-4D4B-A404-63851595B237}" type="pres">
      <dgm:prSet presAssocID="{52A6E070-7744-4A8D-A7BB-5E7E3308D19D}" presName="horz1" presStyleCnt="0"/>
      <dgm:spPr/>
    </dgm:pt>
    <dgm:pt modelId="{8DEFF645-0E36-4B62-A939-633C30CA35E7}" type="pres">
      <dgm:prSet presAssocID="{52A6E070-7744-4A8D-A7BB-5E7E3308D19D}" presName="tx1" presStyleLbl="revTx" presStyleIdx="1" presStyleCnt="6"/>
      <dgm:spPr/>
    </dgm:pt>
    <dgm:pt modelId="{4CDB478E-0DB1-46F4-9D1E-B85BACC66EC2}" type="pres">
      <dgm:prSet presAssocID="{52A6E070-7744-4A8D-A7BB-5E7E3308D19D}" presName="vert1" presStyleCnt="0"/>
      <dgm:spPr/>
    </dgm:pt>
    <dgm:pt modelId="{8ABB1CD0-2D0E-4E2C-BCA1-09E9B52378A3}" type="pres">
      <dgm:prSet presAssocID="{E4A996AF-45A2-43A2-BA7B-F58E0C79C8AF}" presName="thickLine" presStyleLbl="alignNode1" presStyleIdx="2" presStyleCnt="6"/>
      <dgm:spPr/>
    </dgm:pt>
    <dgm:pt modelId="{9B281C6A-C10E-4467-AE45-71E08C87DBEE}" type="pres">
      <dgm:prSet presAssocID="{E4A996AF-45A2-43A2-BA7B-F58E0C79C8AF}" presName="horz1" presStyleCnt="0"/>
      <dgm:spPr/>
    </dgm:pt>
    <dgm:pt modelId="{67BF1974-CAE9-495F-BE5C-C8FB5B5C8F31}" type="pres">
      <dgm:prSet presAssocID="{E4A996AF-45A2-43A2-BA7B-F58E0C79C8AF}" presName="tx1" presStyleLbl="revTx" presStyleIdx="2" presStyleCnt="6"/>
      <dgm:spPr/>
    </dgm:pt>
    <dgm:pt modelId="{02B8D512-DE27-4E88-BFDB-2B1905D4C908}" type="pres">
      <dgm:prSet presAssocID="{E4A996AF-45A2-43A2-BA7B-F58E0C79C8AF}" presName="vert1" presStyleCnt="0"/>
      <dgm:spPr/>
    </dgm:pt>
    <dgm:pt modelId="{A03277AE-4EBD-4B84-A7B8-26E69211160F}" type="pres">
      <dgm:prSet presAssocID="{62C541AB-C5EF-4F92-9E25-9D6C98EBDAD9}" presName="thickLine" presStyleLbl="alignNode1" presStyleIdx="3" presStyleCnt="6"/>
      <dgm:spPr/>
    </dgm:pt>
    <dgm:pt modelId="{FBCCAB78-4535-4BB8-A86D-E07229E4CABB}" type="pres">
      <dgm:prSet presAssocID="{62C541AB-C5EF-4F92-9E25-9D6C98EBDAD9}" presName="horz1" presStyleCnt="0"/>
      <dgm:spPr/>
    </dgm:pt>
    <dgm:pt modelId="{72B2F92F-183E-42B1-8CE0-0FC7D6210411}" type="pres">
      <dgm:prSet presAssocID="{62C541AB-C5EF-4F92-9E25-9D6C98EBDAD9}" presName="tx1" presStyleLbl="revTx" presStyleIdx="3" presStyleCnt="6"/>
      <dgm:spPr/>
    </dgm:pt>
    <dgm:pt modelId="{55DE288E-6825-4F57-BA9B-0909417A7C3B}" type="pres">
      <dgm:prSet presAssocID="{62C541AB-C5EF-4F92-9E25-9D6C98EBDAD9}" presName="vert1" presStyleCnt="0"/>
      <dgm:spPr/>
    </dgm:pt>
    <dgm:pt modelId="{035DFB2E-33B5-4FF3-829B-80C0F9E6EC12}" type="pres">
      <dgm:prSet presAssocID="{D4E80D53-770B-4D65-9E17-4A8AD94A9164}" presName="thickLine" presStyleLbl="alignNode1" presStyleIdx="4" presStyleCnt="6"/>
      <dgm:spPr/>
    </dgm:pt>
    <dgm:pt modelId="{2F2EE0CD-5458-4949-869B-A49C2A2C2448}" type="pres">
      <dgm:prSet presAssocID="{D4E80D53-770B-4D65-9E17-4A8AD94A9164}" presName="horz1" presStyleCnt="0"/>
      <dgm:spPr/>
    </dgm:pt>
    <dgm:pt modelId="{376928F2-2A99-468D-9B92-08491086F92B}" type="pres">
      <dgm:prSet presAssocID="{D4E80D53-770B-4D65-9E17-4A8AD94A9164}" presName="tx1" presStyleLbl="revTx" presStyleIdx="4" presStyleCnt="6"/>
      <dgm:spPr/>
    </dgm:pt>
    <dgm:pt modelId="{53B998F9-46C3-42B9-97A5-881FB59E551C}" type="pres">
      <dgm:prSet presAssocID="{D4E80D53-770B-4D65-9E17-4A8AD94A9164}" presName="vert1" presStyleCnt="0"/>
      <dgm:spPr/>
    </dgm:pt>
    <dgm:pt modelId="{DD19362B-2B0D-459C-AA8C-F532DACC506B}" type="pres">
      <dgm:prSet presAssocID="{BFEFEA6D-C251-4528-9801-9A1DA4745E89}" presName="thickLine" presStyleLbl="alignNode1" presStyleIdx="5" presStyleCnt="6"/>
      <dgm:spPr/>
    </dgm:pt>
    <dgm:pt modelId="{79D50E20-C08A-4036-8762-8D24A4A70487}" type="pres">
      <dgm:prSet presAssocID="{BFEFEA6D-C251-4528-9801-9A1DA4745E89}" presName="horz1" presStyleCnt="0"/>
      <dgm:spPr/>
    </dgm:pt>
    <dgm:pt modelId="{83D6C313-425D-4D6D-8B92-61FDEE95AB75}" type="pres">
      <dgm:prSet presAssocID="{BFEFEA6D-C251-4528-9801-9A1DA4745E89}" presName="tx1" presStyleLbl="revTx" presStyleIdx="5" presStyleCnt="6"/>
      <dgm:spPr/>
    </dgm:pt>
    <dgm:pt modelId="{EE62D732-3975-4C3E-AFC8-82D45372EFAA}" type="pres">
      <dgm:prSet presAssocID="{BFEFEA6D-C251-4528-9801-9A1DA4745E89}" presName="vert1" presStyleCnt="0"/>
      <dgm:spPr/>
    </dgm:pt>
  </dgm:ptLst>
  <dgm:cxnLst>
    <dgm:cxn modelId="{22349611-EE08-4609-B57E-EBE9019EA37A}" type="presOf" srcId="{E4A996AF-45A2-43A2-BA7B-F58E0C79C8AF}" destId="{67BF1974-CAE9-495F-BE5C-C8FB5B5C8F31}" srcOrd="0" destOrd="0" presId="urn:microsoft.com/office/officeart/2008/layout/LinedList"/>
    <dgm:cxn modelId="{CA3C5B19-4E86-431B-AFDA-B1A87837075E}" srcId="{739BD446-A92E-4C28-A09A-A0254BDA4F48}" destId="{BFEFEA6D-C251-4528-9801-9A1DA4745E89}" srcOrd="5" destOrd="0" parTransId="{7606AA4C-5132-4A93-BEB5-172BAF0716BA}" sibTransId="{59DC38A8-0344-4777-96AC-56B9D9D5485A}"/>
    <dgm:cxn modelId="{664FDA28-932D-4186-ADE8-ECC9C9C1D863}" type="presOf" srcId="{6F2A01AD-A2D7-4F10-ACF5-3CC675573940}" destId="{0C81C959-B862-47B6-A71D-91210AB7ED94}" srcOrd="0" destOrd="0" presId="urn:microsoft.com/office/officeart/2008/layout/LinedList"/>
    <dgm:cxn modelId="{43571239-CA15-41E9-AA75-67D894C3F711}" srcId="{739BD446-A92E-4C28-A09A-A0254BDA4F48}" destId="{6F2A01AD-A2D7-4F10-ACF5-3CC675573940}" srcOrd="0" destOrd="0" parTransId="{1A288B20-4F75-48FB-AC85-C3D2F1317D8F}" sibTransId="{4238FC4C-DABA-4C86-A04F-9689CB4A56D4}"/>
    <dgm:cxn modelId="{93D6B03F-D008-47F2-84F3-6B666A1CC5DC}" srcId="{739BD446-A92E-4C28-A09A-A0254BDA4F48}" destId="{52A6E070-7744-4A8D-A7BB-5E7E3308D19D}" srcOrd="1" destOrd="0" parTransId="{88CCE38B-6322-4153-A93B-E88508BB20BF}" sibTransId="{E374F5E5-4E11-4DD2-924E-A3DCF568EA27}"/>
    <dgm:cxn modelId="{A9B06F4D-5432-4962-84F0-76F5D676FDDC}" srcId="{739BD446-A92E-4C28-A09A-A0254BDA4F48}" destId="{E4A996AF-45A2-43A2-BA7B-F58E0C79C8AF}" srcOrd="2" destOrd="0" parTransId="{CE3350E3-4C8B-4626-BC75-87644C4B9C09}" sibTransId="{586A2D32-F119-4E01-A361-4C1E1326EBA6}"/>
    <dgm:cxn modelId="{0C5E7854-6097-46CC-B213-AAD523220F4A}" type="presOf" srcId="{739BD446-A92E-4C28-A09A-A0254BDA4F48}" destId="{3E82E050-5A9B-40C1-BB55-9CC3B1C82029}" srcOrd="0" destOrd="0" presId="urn:microsoft.com/office/officeart/2008/layout/LinedList"/>
    <dgm:cxn modelId="{8E94B973-8063-4096-9DF3-91D0B2A44D5F}" srcId="{739BD446-A92E-4C28-A09A-A0254BDA4F48}" destId="{D4E80D53-770B-4D65-9E17-4A8AD94A9164}" srcOrd="4" destOrd="0" parTransId="{13E8458F-EAC8-4F1E-846D-A0BB9F1ABC3D}" sibTransId="{60488AB2-95BD-4280-8BC8-01B96820B6D0}"/>
    <dgm:cxn modelId="{B29F0D86-26C9-4860-B436-599C137F0C26}" srcId="{739BD446-A92E-4C28-A09A-A0254BDA4F48}" destId="{62C541AB-C5EF-4F92-9E25-9D6C98EBDAD9}" srcOrd="3" destOrd="0" parTransId="{BD508611-3548-48E0-873B-3E01552AEA4D}" sibTransId="{9D59F06F-9A95-47C3-88F1-7307747BFAA4}"/>
    <dgm:cxn modelId="{81637E9B-5E86-4F0C-A3FF-F43BBBC689A4}" type="presOf" srcId="{62C541AB-C5EF-4F92-9E25-9D6C98EBDAD9}" destId="{72B2F92F-183E-42B1-8CE0-0FC7D6210411}" srcOrd="0" destOrd="0" presId="urn:microsoft.com/office/officeart/2008/layout/LinedList"/>
    <dgm:cxn modelId="{E0128EC0-B066-43BF-9BCA-6FF09A6B8625}" type="presOf" srcId="{BFEFEA6D-C251-4528-9801-9A1DA4745E89}" destId="{83D6C313-425D-4D6D-8B92-61FDEE95AB75}" srcOrd="0" destOrd="0" presId="urn:microsoft.com/office/officeart/2008/layout/LinedList"/>
    <dgm:cxn modelId="{BD9C4DC7-5E0A-411E-B909-D0151421A5A4}" type="presOf" srcId="{52A6E070-7744-4A8D-A7BB-5E7E3308D19D}" destId="{8DEFF645-0E36-4B62-A939-633C30CA35E7}" srcOrd="0" destOrd="0" presId="urn:microsoft.com/office/officeart/2008/layout/LinedList"/>
    <dgm:cxn modelId="{BED60EE1-F2BD-4D32-B517-E4E6C32809C8}" type="presOf" srcId="{D4E80D53-770B-4D65-9E17-4A8AD94A9164}" destId="{376928F2-2A99-468D-9B92-08491086F92B}" srcOrd="0" destOrd="0" presId="urn:microsoft.com/office/officeart/2008/layout/LinedList"/>
    <dgm:cxn modelId="{39A2D13B-9F3B-4A23-98A4-7C3ADF043874}" type="presParOf" srcId="{3E82E050-5A9B-40C1-BB55-9CC3B1C82029}" destId="{0B3DC382-8542-4B95-8CD1-3A239EF77445}" srcOrd="0" destOrd="0" presId="urn:microsoft.com/office/officeart/2008/layout/LinedList"/>
    <dgm:cxn modelId="{D1DBCA9E-6380-4103-A664-56EA20BDA000}" type="presParOf" srcId="{3E82E050-5A9B-40C1-BB55-9CC3B1C82029}" destId="{2D2750C4-1410-4ACC-99E9-A817EEBC6492}" srcOrd="1" destOrd="0" presId="urn:microsoft.com/office/officeart/2008/layout/LinedList"/>
    <dgm:cxn modelId="{5A5449F6-CE1B-482A-91BE-86957F3BBAC7}" type="presParOf" srcId="{2D2750C4-1410-4ACC-99E9-A817EEBC6492}" destId="{0C81C959-B862-47B6-A71D-91210AB7ED94}" srcOrd="0" destOrd="0" presId="urn:microsoft.com/office/officeart/2008/layout/LinedList"/>
    <dgm:cxn modelId="{B7C7E1CD-FD67-4F9E-9FCA-9FA92FC2096A}" type="presParOf" srcId="{2D2750C4-1410-4ACC-99E9-A817EEBC6492}" destId="{241780C4-E6FF-40FE-AB48-2663CAAE8FD2}" srcOrd="1" destOrd="0" presId="urn:microsoft.com/office/officeart/2008/layout/LinedList"/>
    <dgm:cxn modelId="{0D44064B-428A-4C86-AA27-5641F2E62F78}" type="presParOf" srcId="{3E82E050-5A9B-40C1-BB55-9CC3B1C82029}" destId="{51D9839D-9C3C-456B-8FEB-1900EE178AE5}" srcOrd="2" destOrd="0" presId="urn:microsoft.com/office/officeart/2008/layout/LinedList"/>
    <dgm:cxn modelId="{4408087A-C87D-4F46-98A9-C13226B48085}" type="presParOf" srcId="{3E82E050-5A9B-40C1-BB55-9CC3B1C82029}" destId="{F72B027B-726C-4D4B-A404-63851595B237}" srcOrd="3" destOrd="0" presId="urn:microsoft.com/office/officeart/2008/layout/LinedList"/>
    <dgm:cxn modelId="{666F4DD9-1172-4497-9BD2-A422C183B407}" type="presParOf" srcId="{F72B027B-726C-4D4B-A404-63851595B237}" destId="{8DEFF645-0E36-4B62-A939-633C30CA35E7}" srcOrd="0" destOrd="0" presId="urn:microsoft.com/office/officeart/2008/layout/LinedList"/>
    <dgm:cxn modelId="{BAD4838F-198C-4214-BA12-C987E0194526}" type="presParOf" srcId="{F72B027B-726C-4D4B-A404-63851595B237}" destId="{4CDB478E-0DB1-46F4-9D1E-B85BACC66EC2}" srcOrd="1" destOrd="0" presId="urn:microsoft.com/office/officeart/2008/layout/LinedList"/>
    <dgm:cxn modelId="{39FCDE92-8A1D-4D5D-AF74-8F5F013A4A16}" type="presParOf" srcId="{3E82E050-5A9B-40C1-BB55-9CC3B1C82029}" destId="{8ABB1CD0-2D0E-4E2C-BCA1-09E9B52378A3}" srcOrd="4" destOrd="0" presId="urn:microsoft.com/office/officeart/2008/layout/LinedList"/>
    <dgm:cxn modelId="{E82FBD88-CC28-4324-B841-52CFBC578150}" type="presParOf" srcId="{3E82E050-5A9B-40C1-BB55-9CC3B1C82029}" destId="{9B281C6A-C10E-4467-AE45-71E08C87DBEE}" srcOrd="5" destOrd="0" presId="urn:microsoft.com/office/officeart/2008/layout/LinedList"/>
    <dgm:cxn modelId="{F7186FC5-45D5-4711-B8D5-83894D1AE782}" type="presParOf" srcId="{9B281C6A-C10E-4467-AE45-71E08C87DBEE}" destId="{67BF1974-CAE9-495F-BE5C-C8FB5B5C8F31}" srcOrd="0" destOrd="0" presId="urn:microsoft.com/office/officeart/2008/layout/LinedList"/>
    <dgm:cxn modelId="{C7881B81-AE10-44A5-BB92-5459C52D986E}" type="presParOf" srcId="{9B281C6A-C10E-4467-AE45-71E08C87DBEE}" destId="{02B8D512-DE27-4E88-BFDB-2B1905D4C908}" srcOrd="1" destOrd="0" presId="urn:microsoft.com/office/officeart/2008/layout/LinedList"/>
    <dgm:cxn modelId="{3DC0660E-F737-4E18-AE6F-ABFB61516F67}" type="presParOf" srcId="{3E82E050-5A9B-40C1-BB55-9CC3B1C82029}" destId="{A03277AE-4EBD-4B84-A7B8-26E69211160F}" srcOrd="6" destOrd="0" presId="urn:microsoft.com/office/officeart/2008/layout/LinedList"/>
    <dgm:cxn modelId="{BAC4BDE3-8689-4D8F-BC46-117CFABFF60A}" type="presParOf" srcId="{3E82E050-5A9B-40C1-BB55-9CC3B1C82029}" destId="{FBCCAB78-4535-4BB8-A86D-E07229E4CABB}" srcOrd="7" destOrd="0" presId="urn:microsoft.com/office/officeart/2008/layout/LinedList"/>
    <dgm:cxn modelId="{ADCF23E9-D552-4F7B-952B-CA8A7AF5FD60}" type="presParOf" srcId="{FBCCAB78-4535-4BB8-A86D-E07229E4CABB}" destId="{72B2F92F-183E-42B1-8CE0-0FC7D6210411}" srcOrd="0" destOrd="0" presId="urn:microsoft.com/office/officeart/2008/layout/LinedList"/>
    <dgm:cxn modelId="{3F841BA5-533F-49BB-97C1-AEA9A6A5B628}" type="presParOf" srcId="{FBCCAB78-4535-4BB8-A86D-E07229E4CABB}" destId="{55DE288E-6825-4F57-BA9B-0909417A7C3B}" srcOrd="1" destOrd="0" presId="urn:microsoft.com/office/officeart/2008/layout/LinedList"/>
    <dgm:cxn modelId="{0FA5D7B6-BA6B-4DBC-9816-FE85B5A1553E}" type="presParOf" srcId="{3E82E050-5A9B-40C1-BB55-9CC3B1C82029}" destId="{035DFB2E-33B5-4FF3-829B-80C0F9E6EC12}" srcOrd="8" destOrd="0" presId="urn:microsoft.com/office/officeart/2008/layout/LinedList"/>
    <dgm:cxn modelId="{5A60AB54-8F6F-49CC-B074-E4B917A358C8}" type="presParOf" srcId="{3E82E050-5A9B-40C1-BB55-9CC3B1C82029}" destId="{2F2EE0CD-5458-4949-869B-A49C2A2C2448}" srcOrd="9" destOrd="0" presId="urn:microsoft.com/office/officeart/2008/layout/LinedList"/>
    <dgm:cxn modelId="{58573DC7-6339-48F5-991A-8C31DB1D3A5D}" type="presParOf" srcId="{2F2EE0CD-5458-4949-869B-A49C2A2C2448}" destId="{376928F2-2A99-468D-9B92-08491086F92B}" srcOrd="0" destOrd="0" presId="urn:microsoft.com/office/officeart/2008/layout/LinedList"/>
    <dgm:cxn modelId="{CC31D85E-B4E1-46D7-A6B1-A74FD6F438CF}" type="presParOf" srcId="{2F2EE0CD-5458-4949-869B-A49C2A2C2448}" destId="{53B998F9-46C3-42B9-97A5-881FB59E551C}" srcOrd="1" destOrd="0" presId="urn:microsoft.com/office/officeart/2008/layout/LinedList"/>
    <dgm:cxn modelId="{1F6F1AFD-5013-44D3-8523-128EB3F9F532}" type="presParOf" srcId="{3E82E050-5A9B-40C1-BB55-9CC3B1C82029}" destId="{DD19362B-2B0D-459C-AA8C-F532DACC506B}" srcOrd="10" destOrd="0" presId="urn:microsoft.com/office/officeart/2008/layout/LinedList"/>
    <dgm:cxn modelId="{C855E7CB-07A7-4D34-8327-26537CA2752F}" type="presParOf" srcId="{3E82E050-5A9B-40C1-BB55-9CC3B1C82029}" destId="{79D50E20-C08A-4036-8762-8D24A4A70487}" srcOrd="11" destOrd="0" presId="urn:microsoft.com/office/officeart/2008/layout/LinedList"/>
    <dgm:cxn modelId="{75F4CBC6-7015-43E7-8233-6786163D63B6}" type="presParOf" srcId="{79D50E20-C08A-4036-8762-8D24A4A70487}" destId="{83D6C313-425D-4D6D-8B92-61FDEE95AB75}" srcOrd="0" destOrd="0" presId="urn:microsoft.com/office/officeart/2008/layout/LinedList"/>
    <dgm:cxn modelId="{AB45A113-75FB-4FF6-9848-F6E815E5A0B3}" type="presParOf" srcId="{79D50E20-C08A-4036-8762-8D24A4A70487}" destId="{EE62D732-3975-4C3E-AFC8-82D45372EF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81D4AB-1CFE-4D1B-A975-98094DE59AA1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F97A5E6-D0A1-4847-92DF-F247EF1A7CD5}">
      <dgm:prSet/>
      <dgm:spPr/>
      <dgm:t>
        <a:bodyPr/>
        <a:lstStyle/>
        <a:p>
          <a:r>
            <a:rPr lang="es-ES_tradnl"/>
            <a:t>En cualquier tipo de empresa se puede observar el desarrollo de grupos espontáneos e informales, basados en las relaciones diarias entre miembros de la compañía. Esta organización es distinta de la oficial.</a:t>
          </a:r>
          <a:endParaRPr lang="en-US"/>
        </a:p>
      </dgm:t>
    </dgm:pt>
    <dgm:pt modelId="{16CDB128-06D7-4110-97CD-DB68509C7C64}" type="parTrans" cxnId="{0DAB1570-BAF2-41CE-AD60-DA07F52AB0BC}">
      <dgm:prSet/>
      <dgm:spPr/>
      <dgm:t>
        <a:bodyPr/>
        <a:lstStyle/>
        <a:p>
          <a:endParaRPr lang="en-US"/>
        </a:p>
      </dgm:t>
    </dgm:pt>
    <dgm:pt modelId="{39C691AC-2B86-4015-9C28-F7B3124E3904}" type="sibTrans" cxnId="{0DAB1570-BAF2-41CE-AD60-DA07F52AB0BC}">
      <dgm:prSet/>
      <dgm:spPr/>
      <dgm:t>
        <a:bodyPr/>
        <a:lstStyle/>
        <a:p>
          <a:endParaRPr lang="en-US"/>
        </a:p>
      </dgm:t>
    </dgm:pt>
    <dgm:pt modelId="{FCD7CD49-F3F6-4134-8F89-BD466ECE0915}">
      <dgm:prSet/>
      <dgm:spPr/>
      <dgm:t>
        <a:bodyPr/>
        <a:lstStyle/>
        <a:p>
          <a:r>
            <a:rPr lang="es-ES_tradnl"/>
            <a:t>En los medios es fácil encontrar organizaciones informales no promovidas por la empresa pero que pueden ayudar a alcanzar los objetivos finales de la compañía (ej. un club o grupo de periodistas).</a:t>
          </a:r>
          <a:endParaRPr lang="en-US"/>
        </a:p>
      </dgm:t>
    </dgm:pt>
    <dgm:pt modelId="{3F4EB51A-8850-438F-BCCA-165A0E6436EB}" type="parTrans" cxnId="{684DB4C1-FF62-4DDA-9B56-2294CE1FEA8B}">
      <dgm:prSet/>
      <dgm:spPr/>
      <dgm:t>
        <a:bodyPr/>
        <a:lstStyle/>
        <a:p>
          <a:endParaRPr lang="en-US"/>
        </a:p>
      </dgm:t>
    </dgm:pt>
    <dgm:pt modelId="{7CFC5462-15DF-402B-808E-B7EEDCFF5320}" type="sibTrans" cxnId="{684DB4C1-FF62-4DDA-9B56-2294CE1FEA8B}">
      <dgm:prSet/>
      <dgm:spPr/>
      <dgm:t>
        <a:bodyPr/>
        <a:lstStyle/>
        <a:p>
          <a:endParaRPr lang="en-US"/>
        </a:p>
      </dgm:t>
    </dgm:pt>
    <dgm:pt modelId="{68E44959-43C9-4252-8481-0268DADEFB0B}">
      <dgm:prSet/>
      <dgm:spPr/>
      <dgm:t>
        <a:bodyPr/>
        <a:lstStyle/>
        <a:p>
          <a:r>
            <a:rPr lang="es-ES_tradnl"/>
            <a:t>En los medios, en particular en las redacciones, cierta flexibilidad en la organización y en el control es indispensable. Por esta razón, los medios admiten las prácticas de las organizaciones informales más fácilmente que otros tipo de empresas. </a:t>
          </a:r>
          <a:endParaRPr lang="en-US"/>
        </a:p>
      </dgm:t>
    </dgm:pt>
    <dgm:pt modelId="{5706664C-74E6-4220-852A-4CACF4A8FFF3}" type="parTrans" cxnId="{927BBB50-0387-4740-9DE5-D16FF1CBD86F}">
      <dgm:prSet/>
      <dgm:spPr/>
      <dgm:t>
        <a:bodyPr/>
        <a:lstStyle/>
        <a:p>
          <a:endParaRPr lang="en-US"/>
        </a:p>
      </dgm:t>
    </dgm:pt>
    <dgm:pt modelId="{11742175-6EB3-4D30-83E5-5C357C408216}" type="sibTrans" cxnId="{927BBB50-0387-4740-9DE5-D16FF1CBD86F}">
      <dgm:prSet/>
      <dgm:spPr/>
      <dgm:t>
        <a:bodyPr/>
        <a:lstStyle/>
        <a:p>
          <a:endParaRPr lang="en-US"/>
        </a:p>
      </dgm:t>
    </dgm:pt>
    <dgm:pt modelId="{5747EA95-8D33-4228-8939-7FF4DE71BA0D}" type="pres">
      <dgm:prSet presAssocID="{8181D4AB-1CFE-4D1B-A975-98094DE59AA1}" presName="Name0" presStyleCnt="0">
        <dgm:presLayoutVars>
          <dgm:dir/>
          <dgm:resizeHandles val="exact"/>
        </dgm:presLayoutVars>
      </dgm:prSet>
      <dgm:spPr/>
    </dgm:pt>
    <dgm:pt modelId="{40A505BA-3F5C-4616-B015-1B9C5184C8FC}" type="pres">
      <dgm:prSet presAssocID="{3F97A5E6-D0A1-4847-92DF-F247EF1A7CD5}" presName="node" presStyleLbl="node1" presStyleIdx="0" presStyleCnt="3">
        <dgm:presLayoutVars>
          <dgm:bulletEnabled val="1"/>
        </dgm:presLayoutVars>
      </dgm:prSet>
      <dgm:spPr/>
    </dgm:pt>
    <dgm:pt modelId="{608570AB-DED3-433A-B021-326B9C640FFA}" type="pres">
      <dgm:prSet presAssocID="{39C691AC-2B86-4015-9C28-F7B3124E3904}" presName="sibTrans" presStyleLbl="sibTrans2D1" presStyleIdx="0" presStyleCnt="2"/>
      <dgm:spPr/>
    </dgm:pt>
    <dgm:pt modelId="{8C7581C0-A343-4F3D-A0F0-2408A0743D1E}" type="pres">
      <dgm:prSet presAssocID="{39C691AC-2B86-4015-9C28-F7B3124E3904}" presName="connectorText" presStyleLbl="sibTrans2D1" presStyleIdx="0" presStyleCnt="2"/>
      <dgm:spPr/>
    </dgm:pt>
    <dgm:pt modelId="{48EB641C-5BA3-4D13-A128-6D1124A1C535}" type="pres">
      <dgm:prSet presAssocID="{FCD7CD49-F3F6-4134-8F89-BD466ECE0915}" presName="node" presStyleLbl="node1" presStyleIdx="1" presStyleCnt="3">
        <dgm:presLayoutVars>
          <dgm:bulletEnabled val="1"/>
        </dgm:presLayoutVars>
      </dgm:prSet>
      <dgm:spPr/>
    </dgm:pt>
    <dgm:pt modelId="{24D7ED05-7D41-4111-B2F1-85B87AD6272B}" type="pres">
      <dgm:prSet presAssocID="{7CFC5462-15DF-402B-808E-B7EEDCFF5320}" presName="sibTrans" presStyleLbl="sibTrans2D1" presStyleIdx="1" presStyleCnt="2"/>
      <dgm:spPr/>
    </dgm:pt>
    <dgm:pt modelId="{7AB20C32-DF2E-4EA4-B365-6151B124CA71}" type="pres">
      <dgm:prSet presAssocID="{7CFC5462-15DF-402B-808E-B7EEDCFF5320}" presName="connectorText" presStyleLbl="sibTrans2D1" presStyleIdx="1" presStyleCnt="2"/>
      <dgm:spPr/>
    </dgm:pt>
    <dgm:pt modelId="{2CC35EF9-BB50-473F-A88A-F49DC09636DB}" type="pres">
      <dgm:prSet presAssocID="{68E44959-43C9-4252-8481-0268DADEFB0B}" presName="node" presStyleLbl="node1" presStyleIdx="2" presStyleCnt="3">
        <dgm:presLayoutVars>
          <dgm:bulletEnabled val="1"/>
        </dgm:presLayoutVars>
      </dgm:prSet>
      <dgm:spPr/>
    </dgm:pt>
  </dgm:ptLst>
  <dgm:cxnLst>
    <dgm:cxn modelId="{6DC68A04-61D9-4BC8-9FEA-C6C361AEF6F9}" type="presOf" srcId="{7CFC5462-15DF-402B-808E-B7EEDCFF5320}" destId="{24D7ED05-7D41-4111-B2F1-85B87AD6272B}" srcOrd="0" destOrd="0" presId="urn:microsoft.com/office/officeart/2005/8/layout/process1"/>
    <dgm:cxn modelId="{70E87D3C-D9F8-4DF2-8A09-E3292DA3E5FE}" type="presOf" srcId="{39C691AC-2B86-4015-9C28-F7B3124E3904}" destId="{608570AB-DED3-433A-B021-326B9C640FFA}" srcOrd="0" destOrd="0" presId="urn:microsoft.com/office/officeart/2005/8/layout/process1"/>
    <dgm:cxn modelId="{927BBB50-0387-4740-9DE5-D16FF1CBD86F}" srcId="{8181D4AB-1CFE-4D1B-A975-98094DE59AA1}" destId="{68E44959-43C9-4252-8481-0268DADEFB0B}" srcOrd="2" destOrd="0" parTransId="{5706664C-74E6-4220-852A-4CACF4A8FFF3}" sibTransId="{11742175-6EB3-4D30-83E5-5C357C408216}"/>
    <dgm:cxn modelId="{0DAB1570-BAF2-41CE-AD60-DA07F52AB0BC}" srcId="{8181D4AB-1CFE-4D1B-A975-98094DE59AA1}" destId="{3F97A5E6-D0A1-4847-92DF-F247EF1A7CD5}" srcOrd="0" destOrd="0" parTransId="{16CDB128-06D7-4110-97CD-DB68509C7C64}" sibTransId="{39C691AC-2B86-4015-9C28-F7B3124E3904}"/>
    <dgm:cxn modelId="{DD588F7E-16B9-40E3-BC0B-3606AFF42EB2}" type="presOf" srcId="{3F97A5E6-D0A1-4847-92DF-F247EF1A7CD5}" destId="{40A505BA-3F5C-4616-B015-1B9C5184C8FC}" srcOrd="0" destOrd="0" presId="urn:microsoft.com/office/officeart/2005/8/layout/process1"/>
    <dgm:cxn modelId="{3CB3FB87-BFAC-485D-B7D7-CA710BF65EBB}" type="presOf" srcId="{39C691AC-2B86-4015-9C28-F7B3124E3904}" destId="{8C7581C0-A343-4F3D-A0F0-2408A0743D1E}" srcOrd="1" destOrd="0" presId="urn:microsoft.com/office/officeart/2005/8/layout/process1"/>
    <dgm:cxn modelId="{684DB4C1-FF62-4DDA-9B56-2294CE1FEA8B}" srcId="{8181D4AB-1CFE-4D1B-A975-98094DE59AA1}" destId="{FCD7CD49-F3F6-4134-8F89-BD466ECE0915}" srcOrd="1" destOrd="0" parTransId="{3F4EB51A-8850-438F-BCCA-165A0E6436EB}" sibTransId="{7CFC5462-15DF-402B-808E-B7EEDCFF5320}"/>
    <dgm:cxn modelId="{2A71FCC1-3962-4C26-84AD-84E8FD9A5F13}" type="presOf" srcId="{8181D4AB-1CFE-4D1B-A975-98094DE59AA1}" destId="{5747EA95-8D33-4228-8939-7FF4DE71BA0D}" srcOrd="0" destOrd="0" presId="urn:microsoft.com/office/officeart/2005/8/layout/process1"/>
    <dgm:cxn modelId="{EC02F3C2-0E32-44BF-9E28-C6A7AF8470EB}" type="presOf" srcId="{68E44959-43C9-4252-8481-0268DADEFB0B}" destId="{2CC35EF9-BB50-473F-A88A-F49DC09636DB}" srcOrd="0" destOrd="0" presId="urn:microsoft.com/office/officeart/2005/8/layout/process1"/>
    <dgm:cxn modelId="{C97681DF-A93E-41BC-AE5A-37316327FA85}" type="presOf" srcId="{FCD7CD49-F3F6-4134-8F89-BD466ECE0915}" destId="{48EB641C-5BA3-4D13-A128-6D1124A1C535}" srcOrd="0" destOrd="0" presId="urn:microsoft.com/office/officeart/2005/8/layout/process1"/>
    <dgm:cxn modelId="{25B816F5-F085-45A5-B0B4-7FCFCCFF0AF1}" type="presOf" srcId="{7CFC5462-15DF-402B-808E-B7EEDCFF5320}" destId="{7AB20C32-DF2E-4EA4-B365-6151B124CA71}" srcOrd="1" destOrd="0" presId="urn:microsoft.com/office/officeart/2005/8/layout/process1"/>
    <dgm:cxn modelId="{7C46F296-BAFA-49C5-815A-09C44E3FD2FB}" type="presParOf" srcId="{5747EA95-8D33-4228-8939-7FF4DE71BA0D}" destId="{40A505BA-3F5C-4616-B015-1B9C5184C8FC}" srcOrd="0" destOrd="0" presId="urn:microsoft.com/office/officeart/2005/8/layout/process1"/>
    <dgm:cxn modelId="{5C2AF015-6791-4E73-BAD1-F5456B7380F7}" type="presParOf" srcId="{5747EA95-8D33-4228-8939-7FF4DE71BA0D}" destId="{608570AB-DED3-433A-B021-326B9C640FFA}" srcOrd="1" destOrd="0" presId="urn:microsoft.com/office/officeart/2005/8/layout/process1"/>
    <dgm:cxn modelId="{4719ABEF-FCED-4735-B24B-2AE874F8681F}" type="presParOf" srcId="{608570AB-DED3-433A-B021-326B9C640FFA}" destId="{8C7581C0-A343-4F3D-A0F0-2408A0743D1E}" srcOrd="0" destOrd="0" presId="urn:microsoft.com/office/officeart/2005/8/layout/process1"/>
    <dgm:cxn modelId="{9392F7FD-1F28-41FE-8187-1D57996BAC0B}" type="presParOf" srcId="{5747EA95-8D33-4228-8939-7FF4DE71BA0D}" destId="{48EB641C-5BA3-4D13-A128-6D1124A1C535}" srcOrd="2" destOrd="0" presId="urn:microsoft.com/office/officeart/2005/8/layout/process1"/>
    <dgm:cxn modelId="{62457845-4851-425E-AF52-3EEF4EFDE63C}" type="presParOf" srcId="{5747EA95-8D33-4228-8939-7FF4DE71BA0D}" destId="{24D7ED05-7D41-4111-B2F1-85B87AD6272B}" srcOrd="3" destOrd="0" presId="urn:microsoft.com/office/officeart/2005/8/layout/process1"/>
    <dgm:cxn modelId="{061384F7-0F90-43E5-9B6C-9077DD4C4FB6}" type="presParOf" srcId="{24D7ED05-7D41-4111-B2F1-85B87AD6272B}" destId="{7AB20C32-DF2E-4EA4-B365-6151B124CA71}" srcOrd="0" destOrd="0" presId="urn:microsoft.com/office/officeart/2005/8/layout/process1"/>
    <dgm:cxn modelId="{64557C34-5B80-4C5E-8D3B-9771D2E6B16A}" type="presParOf" srcId="{5747EA95-8D33-4228-8939-7FF4DE71BA0D}" destId="{2CC35EF9-BB50-473F-A88A-F49DC09636D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90C47A-D91F-49D4-8416-CA3DEDB6B16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B69749-FC9E-485E-B05E-EB26E98B2A5E}">
      <dgm:prSet/>
      <dgm:spPr/>
      <dgm:t>
        <a:bodyPr/>
        <a:lstStyle/>
        <a:p>
          <a:r>
            <a:rPr lang="en-US"/>
            <a:t>Relaciones más personales que basadas en el estatus</a:t>
          </a:r>
        </a:p>
      </dgm:t>
    </dgm:pt>
    <dgm:pt modelId="{A3463DAE-9952-4514-B78A-B7113253AD28}" type="parTrans" cxnId="{5A09CF5B-67A4-4D47-98F2-ADC356B377DB}">
      <dgm:prSet/>
      <dgm:spPr/>
      <dgm:t>
        <a:bodyPr/>
        <a:lstStyle/>
        <a:p>
          <a:endParaRPr lang="en-US"/>
        </a:p>
      </dgm:t>
    </dgm:pt>
    <dgm:pt modelId="{5E8D550E-848B-4DD3-ACF5-2270C255A351}" type="sibTrans" cxnId="{5A09CF5B-67A4-4D47-98F2-ADC356B377DB}">
      <dgm:prSet/>
      <dgm:spPr/>
      <dgm:t>
        <a:bodyPr/>
        <a:lstStyle/>
        <a:p>
          <a:endParaRPr lang="en-US"/>
        </a:p>
      </dgm:t>
    </dgm:pt>
    <dgm:pt modelId="{28AAF38D-CEEC-4213-BB57-60F5E71BDFD5}">
      <dgm:prSet/>
      <dgm:spPr/>
      <dgm:t>
        <a:bodyPr/>
        <a:lstStyle/>
        <a:p>
          <a:r>
            <a:rPr lang="en-US"/>
            <a:t>Presencia de liderazgo pero no de autoridad formal</a:t>
          </a:r>
        </a:p>
      </dgm:t>
    </dgm:pt>
    <dgm:pt modelId="{72EA6116-D3D2-4AE2-91B0-6026DEA84690}" type="parTrans" cxnId="{1DA3A90C-8403-4FF1-BEBC-BD6FF429086B}">
      <dgm:prSet/>
      <dgm:spPr/>
      <dgm:t>
        <a:bodyPr/>
        <a:lstStyle/>
        <a:p>
          <a:endParaRPr lang="en-US"/>
        </a:p>
      </dgm:t>
    </dgm:pt>
    <dgm:pt modelId="{7EAD9C34-7672-422A-B0CC-A23FB43967BF}" type="sibTrans" cxnId="{1DA3A90C-8403-4FF1-BEBC-BD6FF429086B}">
      <dgm:prSet/>
      <dgm:spPr/>
      <dgm:t>
        <a:bodyPr/>
        <a:lstStyle/>
        <a:p>
          <a:endParaRPr lang="en-US"/>
        </a:p>
      </dgm:t>
    </dgm:pt>
    <dgm:pt modelId="{B89EC966-BD17-47C6-9EFB-B2CD141638BD}">
      <dgm:prSet/>
      <dgm:spPr/>
      <dgm:t>
        <a:bodyPr/>
        <a:lstStyle/>
        <a:p>
          <a:r>
            <a:rPr lang="en-US"/>
            <a:t>Las reglas no son escritas y se pueden encontrar en forma de costumbres y creencias.  </a:t>
          </a:r>
        </a:p>
      </dgm:t>
    </dgm:pt>
    <dgm:pt modelId="{835FC7BC-27EA-4F69-9D03-E68F74997342}" type="parTrans" cxnId="{712407DD-164D-41CB-806D-400301427620}">
      <dgm:prSet/>
      <dgm:spPr/>
      <dgm:t>
        <a:bodyPr/>
        <a:lstStyle/>
        <a:p>
          <a:endParaRPr lang="en-US"/>
        </a:p>
      </dgm:t>
    </dgm:pt>
    <dgm:pt modelId="{6D1602EE-7A6E-47B8-953F-9CBF61477479}" type="sibTrans" cxnId="{712407DD-164D-41CB-806D-400301427620}">
      <dgm:prSet/>
      <dgm:spPr/>
      <dgm:t>
        <a:bodyPr/>
        <a:lstStyle/>
        <a:p>
          <a:endParaRPr lang="en-US"/>
        </a:p>
      </dgm:t>
    </dgm:pt>
    <dgm:pt modelId="{76A85E3E-08EA-4227-BD7F-B1A28E4D0DE1}" type="pres">
      <dgm:prSet presAssocID="{0490C47A-D91F-49D4-8416-CA3DEDB6B162}" presName="vert0" presStyleCnt="0">
        <dgm:presLayoutVars>
          <dgm:dir/>
          <dgm:animOne val="branch"/>
          <dgm:animLvl val="lvl"/>
        </dgm:presLayoutVars>
      </dgm:prSet>
      <dgm:spPr/>
    </dgm:pt>
    <dgm:pt modelId="{C3A4A4EB-619B-4E8B-AB99-B51C5A8B6FE4}" type="pres">
      <dgm:prSet presAssocID="{15B69749-FC9E-485E-B05E-EB26E98B2A5E}" presName="thickLine" presStyleLbl="alignNode1" presStyleIdx="0" presStyleCnt="3"/>
      <dgm:spPr/>
    </dgm:pt>
    <dgm:pt modelId="{ED062483-2626-44C5-964A-5047256C1FCF}" type="pres">
      <dgm:prSet presAssocID="{15B69749-FC9E-485E-B05E-EB26E98B2A5E}" presName="horz1" presStyleCnt="0"/>
      <dgm:spPr/>
    </dgm:pt>
    <dgm:pt modelId="{511ACF05-D555-4B16-8446-2E8ED4B8F7AB}" type="pres">
      <dgm:prSet presAssocID="{15B69749-FC9E-485E-B05E-EB26E98B2A5E}" presName="tx1" presStyleLbl="revTx" presStyleIdx="0" presStyleCnt="3"/>
      <dgm:spPr/>
    </dgm:pt>
    <dgm:pt modelId="{5781AD0A-5E04-4FEE-A350-F3EBCDE8F42A}" type="pres">
      <dgm:prSet presAssocID="{15B69749-FC9E-485E-B05E-EB26E98B2A5E}" presName="vert1" presStyleCnt="0"/>
      <dgm:spPr/>
    </dgm:pt>
    <dgm:pt modelId="{56808EB1-748A-41D8-995A-CCA43639BE9B}" type="pres">
      <dgm:prSet presAssocID="{28AAF38D-CEEC-4213-BB57-60F5E71BDFD5}" presName="thickLine" presStyleLbl="alignNode1" presStyleIdx="1" presStyleCnt="3"/>
      <dgm:spPr/>
    </dgm:pt>
    <dgm:pt modelId="{3C5C4CBC-23DF-4E2A-8027-50F29E74FC0B}" type="pres">
      <dgm:prSet presAssocID="{28AAF38D-CEEC-4213-BB57-60F5E71BDFD5}" presName="horz1" presStyleCnt="0"/>
      <dgm:spPr/>
    </dgm:pt>
    <dgm:pt modelId="{180602F0-8547-4EE4-8BA3-1501C39FB7E6}" type="pres">
      <dgm:prSet presAssocID="{28AAF38D-CEEC-4213-BB57-60F5E71BDFD5}" presName="tx1" presStyleLbl="revTx" presStyleIdx="1" presStyleCnt="3"/>
      <dgm:spPr/>
    </dgm:pt>
    <dgm:pt modelId="{D5F89DD2-0D83-4DA9-ADBC-424ABD469F2E}" type="pres">
      <dgm:prSet presAssocID="{28AAF38D-CEEC-4213-BB57-60F5E71BDFD5}" presName="vert1" presStyleCnt="0"/>
      <dgm:spPr/>
    </dgm:pt>
    <dgm:pt modelId="{52181E95-F31D-4A96-B242-D73033C410A1}" type="pres">
      <dgm:prSet presAssocID="{B89EC966-BD17-47C6-9EFB-B2CD141638BD}" presName="thickLine" presStyleLbl="alignNode1" presStyleIdx="2" presStyleCnt="3"/>
      <dgm:spPr/>
    </dgm:pt>
    <dgm:pt modelId="{8DC69DC0-9DFC-425B-9394-911C5425C8E2}" type="pres">
      <dgm:prSet presAssocID="{B89EC966-BD17-47C6-9EFB-B2CD141638BD}" presName="horz1" presStyleCnt="0"/>
      <dgm:spPr/>
    </dgm:pt>
    <dgm:pt modelId="{BF4DD235-C150-419F-9576-61CADECD71A8}" type="pres">
      <dgm:prSet presAssocID="{B89EC966-BD17-47C6-9EFB-B2CD141638BD}" presName="tx1" presStyleLbl="revTx" presStyleIdx="2" presStyleCnt="3"/>
      <dgm:spPr/>
    </dgm:pt>
    <dgm:pt modelId="{0D897B8B-F6A7-4DD6-918E-22A3A1C2C013}" type="pres">
      <dgm:prSet presAssocID="{B89EC966-BD17-47C6-9EFB-B2CD141638BD}" presName="vert1" presStyleCnt="0"/>
      <dgm:spPr/>
    </dgm:pt>
  </dgm:ptLst>
  <dgm:cxnLst>
    <dgm:cxn modelId="{1DA3A90C-8403-4FF1-BEBC-BD6FF429086B}" srcId="{0490C47A-D91F-49D4-8416-CA3DEDB6B162}" destId="{28AAF38D-CEEC-4213-BB57-60F5E71BDFD5}" srcOrd="1" destOrd="0" parTransId="{72EA6116-D3D2-4AE2-91B0-6026DEA84690}" sibTransId="{7EAD9C34-7672-422A-B0CC-A23FB43967BF}"/>
    <dgm:cxn modelId="{6A68A728-1530-42A3-9B1A-11C96B7A42E6}" type="presOf" srcId="{0490C47A-D91F-49D4-8416-CA3DEDB6B162}" destId="{76A85E3E-08EA-4227-BD7F-B1A28E4D0DE1}" srcOrd="0" destOrd="0" presId="urn:microsoft.com/office/officeart/2008/layout/LinedList"/>
    <dgm:cxn modelId="{7EBCE233-38AE-4B67-ADBD-C588F3FBEEB9}" type="presOf" srcId="{15B69749-FC9E-485E-B05E-EB26E98B2A5E}" destId="{511ACF05-D555-4B16-8446-2E8ED4B8F7AB}" srcOrd="0" destOrd="0" presId="urn:microsoft.com/office/officeart/2008/layout/LinedList"/>
    <dgm:cxn modelId="{5A09CF5B-67A4-4D47-98F2-ADC356B377DB}" srcId="{0490C47A-D91F-49D4-8416-CA3DEDB6B162}" destId="{15B69749-FC9E-485E-B05E-EB26E98B2A5E}" srcOrd="0" destOrd="0" parTransId="{A3463DAE-9952-4514-B78A-B7113253AD28}" sibTransId="{5E8D550E-848B-4DD3-ACF5-2270C255A351}"/>
    <dgm:cxn modelId="{C5CD5D60-669F-4E7D-B6E9-557FD7455343}" type="presOf" srcId="{B89EC966-BD17-47C6-9EFB-B2CD141638BD}" destId="{BF4DD235-C150-419F-9576-61CADECD71A8}" srcOrd="0" destOrd="0" presId="urn:microsoft.com/office/officeart/2008/layout/LinedList"/>
    <dgm:cxn modelId="{58C22CB7-9F50-4260-9BDD-468CCB0310CC}" type="presOf" srcId="{28AAF38D-CEEC-4213-BB57-60F5E71BDFD5}" destId="{180602F0-8547-4EE4-8BA3-1501C39FB7E6}" srcOrd="0" destOrd="0" presId="urn:microsoft.com/office/officeart/2008/layout/LinedList"/>
    <dgm:cxn modelId="{712407DD-164D-41CB-806D-400301427620}" srcId="{0490C47A-D91F-49D4-8416-CA3DEDB6B162}" destId="{B89EC966-BD17-47C6-9EFB-B2CD141638BD}" srcOrd="2" destOrd="0" parTransId="{835FC7BC-27EA-4F69-9D03-E68F74997342}" sibTransId="{6D1602EE-7A6E-47B8-953F-9CBF61477479}"/>
    <dgm:cxn modelId="{E4F4351B-BDDC-47E6-8F5A-B012F70D44A5}" type="presParOf" srcId="{76A85E3E-08EA-4227-BD7F-B1A28E4D0DE1}" destId="{C3A4A4EB-619B-4E8B-AB99-B51C5A8B6FE4}" srcOrd="0" destOrd="0" presId="urn:microsoft.com/office/officeart/2008/layout/LinedList"/>
    <dgm:cxn modelId="{947367AB-414C-4528-825D-1150B2E8ADE7}" type="presParOf" srcId="{76A85E3E-08EA-4227-BD7F-B1A28E4D0DE1}" destId="{ED062483-2626-44C5-964A-5047256C1FCF}" srcOrd="1" destOrd="0" presId="urn:microsoft.com/office/officeart/2008/layout/LinedList"/>
    <dgm:cxn modelId="{AC53BC8F-64F5-4C21-870F-2AD210E9A5BA}" type="presParOf" srcId="{ED062483-2626-44C5-964A-5047256C1FCF}" destId="{511ACF05-D555-4B16-8446-2E8ED4B8F7AB}" srcOrd="0" destOrd="0" presId="urn:microsoft.com/office/officeart/2008/layout/LinedList"/>
    <dgm:cxn modelId="{E23F7131-5FA2-4C32-A089-6AFE0CF346C2}" type="presParOf" srcId="{ED062483-2626-44C5-964A-5047256C1FCF}" destId="{5781AD0A-5E04-4FEE-A350-F3EBCDE8F42A}" srcOrd="1" destOrd="0" presId="urn:microsoft.com/office/officeart/2008/layout/LinedList"/>
    <dgm:cxn modelId="{719CF3EB-22F1-482C-87EA-7A974C075504}" type="presParOf" srcId="{76A85E3E-08EA-4227-BD7F-B1A28E4D0DE1}" destId="{56808EB1-748A-41D8-995A-CCA43639BE9B}" srcOrd="2" destOrd="0" presId="urn:microsoft.com/office/officeart/2008/layout/LinedList"/>
    <dgm:cxn modelId="{51521314-0746-42FB-BA74-59DA4A8A9EBE}" type="presParOf" srcId="{76A85E3E-08EA-4227-BD7F-B1A28E4D0DE1}" destId="{3C5C4CBC-23DF-4E2A-8027-50F29E74FC0B}" srcOrd="3" destOrd="0" presId="urn:microsoft.com/office/officeart/2008/layout/LinedList"/>
    <dgm:cxn modelId="{88EB441B-5772-4376-92BE-667B5A775B2E}" type="presParOf" srcId="{3C5C4CBC-23DF-4E2A-8027-50F29E74FC0B}" destId="{180602F0-8547-4EE4-8BA3-1501C39FB7E6}" srcOrd="0" destOrd="0" presId="urn:microsoft.com/office/officeart/2008/layout/LinedList"/>
    <dgm:cxn modelId="{CC72AA9C-9862-4148-AB9C-F8E63ADFF0AB}" type="presParOf" srcId="{3C5C4CBC-23DF-4E2A-8027-50F29E74FC0B}" destId="{D5F89DD2-0D83-4DA9-ADBC-424ABD469F2E}" srcOrd="1" destOrd="0" presId="urn:microsoft.com/office/officeart/2008/layout/LinedList"/>
    <dgm:cxn modelId="{4D102B4C-6955-4C79-98A8-66F78D76F45A}" type="presParOf" srcId="{76A85E3E-08EA-4227-BD7F-B1A28E4D0DE1}" destId="{52181E95-F31D-4A96-B242-D73033C410A1}" srcOrd="4" destOrd="0" presId="urn:microsoft.com/office/officeart/2008/layout/LinedList"/>
    <dgm:cxn modelId="{573FAB12-6762-4990-82B2-172D265AE38C}" type="presParOf" srcId="{76A85E3E-08EA-4227-BD7F-B1A28E4D0DE1}" destId="{8DC69DC0-9DFC-425B-9394-911C5425C8E2}" srcOrd="5" destOrd="0" presId="urn:microsoft.com/office/officeart/2008/layout/LinedList"/>
    <dgm:cxn modelId="{AE034B3F-5114-4C04-BC6F-ED714C281ED3}" type="presParOf" srcId="{8DC69DC0-9DFC-425B-9394-911C5425C8E2}" destId="{BF4DD235-C150-419F-9576-61CADECD71A8}" srcOrd="0" destOrd="0" presId="urn:microsoft.com/office/officeart/2008/layout/LinedList"/>
    <dgm:cxn modelId="{6243D6FB-DF07-4640-9D17-23E5F57B5FE6}" type="presParOf" srcId="{8DC69DC0-9DFC-425B-9394-911C5425C8E2}" destId="{0D897B8B-F6A7-4DD6-918E-22A3A1C2C0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068E8C-A46C-4172-9317-BCA310AEA21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D516CB7-92A4-4BCF-A555-73D3DCD7BCD4}">
      <dgm:prSet/>
      <dgm:spPr/>
      <dgm:t>
        <a:bodyPr/>
        <a:lstStyle/>
        <a:p>
          <a:r>
            <a:rPr lang="en-US"/>
            <a:t>Máxima especialización en un campo</a:t>
          </a:r>
        </a:p>
      </dgm:t>
    </dgm:pt>
    <dgm:pt modelId="{680B934D-B271-4371-A2C5-AF83FFFD3CAF}" type="parTrans" cxnId="{9860671F-DDF6-4543-926A-723BF5BF641C}">
      <dgm:prSet/>
      <dgm:spPr/>
      <dgm:t>
        <a:bodyPr/>
        <a:lstStyle/>
        <a:p>
          <a:endParaRPr lang="en-US"/>
        </a:p>
      </dgm:t>
    </dgm:pt>
    <dgm:pt modelId="{82ABB2F5-E27D-4734-8678-F2E6B4DA1A46}" type="sibTrans" cxnId="{9860671F-DDF6-4543-926A-723BF5BF641C}">
      <dgm:prSet/>
      <dgm:spPr/>
      <dgm:t>
        <a:bodyPr/>
        <a:lstStyle/>
        <a:p>
          <a:endParaRPr lang="en-US"/>
        </a:p>
      </dgm:t>
    </dgm:pt>
    <dgm:pt modelId="{F84EE5A4-31D7-44D7-B18E-027670E14B1F}">
      <dgm:prSet/>
      <dgm:spPr/>
      <dgm:t>
        <a:bodyPr/>
        <a:lstStyle/>
        <a:p>
          <a:r>
            <a:rPr lang="en-US"/>
            <a:t>Promueve la comunicación entre especialistas y facilita el desarrollo  de conocimiento y habilidades</a:t>
          </a:r>
        </a:p>
      </dgm:t>
    </dgm:pt>
    <dgm:pt modelId="{DBD9BE99-3EAE-4C8D-B167-A294D31DF730}" type="parTrans" cxnId="{C4DAE2AD-B71D-41A7-A5D1-F2902FC2BABC}">
      <dgm:prSet/>
      <dgm:spPr/>
      <dgm:t>
        <a:bodyPr/>
        <a:lstStyle/>
        <a:p>
          <a:endParaRPr lang="en-US"/>
        </a:p>
      </dgm:t>
    </dgm:pt>
    <dgm:pt modelId="{C1529A73-67D1-457E-9224-7251BF29AF15}" type="sibTrans" cxnId="{C4DAE2AD-B71D-41A7-A5D1-F2902FC2BABC}">
      <dgm:prSet/>
      <dgm:spPr/>
      <dgm:t>
        <a:bodyPr/>
        <a:lstStyle/>
        <a:p>
          <a:endParaRPr lang="en-US"/>
        </a:p>
      </dgm:t>
    </dgm:pt>
    <dgm:pt modelId="{B2213498-D5C8-4198-83BF-F2343F9A3D74}">
      <dgm:prSet/>
      <dgm:spPr/>
      <dgm:t>
        <a:bodyPr/>
        <a:lstStyle/>
        <a:p>
          <a:r>
            <a:rPr lang="en-US"/>
            <a:t>Promueve la identidad profesional y las trayectorias profesionales</a:t>
          </a:r>
        </a:p>
      </dgm:t>
    </dgm:pt>
    <dgm:pt modelId="{CA2DC937-A0BD-4392-9459-001ED18D06E0}" type="parTrans" cxnId="{87F00250-FF25-4DD4-BEE6-AE6B522FDD20}">
      <dgm:prSet/>
      <dgm:spPr/>
      <dgm:t>
        <a:bodyPr/>
        <a:lstStyle/>
        <a:p>
          <a:endParaRPr lang="en-US"/>
        </a:p>
      </dgm:t>
    </dgm:pt>
    <dgm:pt modelId="{F1585D88-28DF-4880-99DC-41FCFDD034AF}" type="sibTrans" cxnId="{87F00250-FF25-4DD4-BEE6-AE6B522FDD20}">
      <dgm:prSet/>
      <dgm:spPr/>
      <dgm:t>
        <a:bodyPr/>
        <a:lstStyle/>
        <a:p>
          <a:endParaRPr lang="en-US"/>
        </a:p>
      </dgm:t>
    </dgm:pt>
    <dgm:pt modelId="{699E6E9A-9D6F-47A7-8D51-91BCF355FE11}">
      <dgm:prSet/>
      <dgm:spPr/>
      <dgm:t>
        <a:bodyPr/>
        <a:lstStyle/>
        <a:p>
          <a:r>
            <a:rPr lang="en-US"/>
            <a:t>Oportunidades para una extensa división del trabajo</a:t>
          </a:r>
        </a:p>
      </dgm:t>
    </dgm:pt>
    <dgm:pt modelId="{EF8E3DA6-CBA1-42F4-B4D6-0F51643D2C6E}" type="parTrans" cxnId="{E93FAFD6-C7F4-48EB-93CD-63257995D4BB}">
      <dgm:prSet/>
      <dgm:spPr/>
      <dgm:t>
        <a:bodyPr/>
        <a:lstStyle/>
        <a:p>
          <a:endParaRPr lang="en-US"/>
        </a:p>
      </dgm:t>
    </dgm:pt>
    <dgm:pt modelId="{D92675E0-091E-4FBC-8523-868CD1C3A60D}" type="sibTrans" cxnId="{E93FAFD6-C7F4-48EB-93CD-63257995D4BB}">
      <dgm:prSet/>
      <dgm:spPr/>
      <dgm:t>
        <a:bodyPr/>
        <a:lstStyle/>
        <a:p>
          <a:endParaRPr lang="en-US"/>
        </a:p>
      </dgm:t>
    </dgm:pt>
    <dgm:pt modelId="{424AE2C4-02B8-4681-B556-54CBE73A63EF}">
      <dgm:prSet/>
      <dgm:spPr/>
      <dgm:t>
        <a:bodyPr/>
        <a:lstStyle/>
        <a:p>
          <a:r>
            <a:rPr lang="en-US"/>
            <a:t>Fácil de administrar</a:t>
          </a:r>
        </a:p>
      </dgm:t>
    </dgm:pt>
    <dgm:pt modelId="{9312C032-E80A-4F7D-8122-2726BF708076}" type="parTrans" cxnId="{84CEFBBA-0399-44CD-82CC-E88D6ADC252D}">
      <dgm:prSet/>
      <dgm:spPr/>
      <dgm:t>
        <a:bodyPr/>
        <a:lstStyle/>
        <a:p>
          <a:endParaRPr lang="en-US"/>
        </a:p>
      </dgm:t>
    </dgm:pt>
    <dgm:pt modelId="{783D02D1-1E85-44B7-BAC3-00276588F7B2}" type="sibTrans" cxnId="{84CEFBBA-0399-44CD-82CC-E88D6ADC252D}">
      <dgm:prSet/>
      <dgm:spPr/>
      <dgm:t>
        <a:bodyPr/>
        <a:lstStyle/>
        <a:p>
          <a:endParaRPr lang="en-US"/>
        </a:p>
      </dgm:t>
    </dgm:pt>
    <dgm:pt modelId="{D90E4EB5-25E4-40F0-8C2A-D034C88159C4}">
      <dgm:prSet/>
      <dgm:spPr/>
      <dgm:t>
        <a:bodyPr/>
        <a:lstStyle/>
        <a:p>
          <a:r>
            <a:rPr lang="en-US"/>
            <a:t>Reducción de errores técnicos</a:t>
          </a:r>
        </a:p>
      </dgm:t>
    </dgm:pt>
    <dgm:pt modelId="{10EFDAB1-64A2-4C3B-B1E1-3B20F90F2CFD}" type="parTrans" cxnId="{770C0985-E3CD-4B49-A915-166BB7BD32E0}">
      <dgm:prSet/>
      <dgm:spPr/>
      <dgm:t>
        <a:bodyPr/>
        <a:lstStyle/>
        <a:p>
          <a:endParaRPr lang="en-US"/>
        </a:p>
      </dgm:t>
    </dgm:pt>
    <dgm:pt modelId="{5BF83EDF-7B9A-439D-9E23-07FC346807C2}" type="sibTrans" cxnId="{770C0985-E3CD-4B49-A915-166BB7BD32E0}">
      <dgm:prSet/>
      <dgm:spPr/>
      <dgm:t>
        <a:bodyPr/>
        <a:lstStyle/>
        <a:p>
          <a:endParaRPr lang="en-US"/>
        </a:p>
      </dgm:t>
    </dgm:pt>
    <dgm:pt modelId="{8C3C41F8-3AA1-42C6-BAA6-E6505197BAFA}">
      <dgm:prSet/>
      <dgm:spPr/>
      <dgm:t>
        <a:bodyPr/>
        <a:lstStyle/>
        <a:p>
          <a:r>
            <a:rPr lang="en-US"/>
            <a:t>Barata</a:t>
          </a:r>
        </a:p>
      </dgm:t>
    </dgm:pt>
    <dgm:pt modelId="{7119C925-0CD2-4BAE-8D04-92401DF25301}" type="parTrans" cxnId="{507B3D5C-87F5-43DF-BB67-B4D62D61BCDF}">
      <dgm:prSet/>
      <dgm:spPr/>
      <dgm:t>
        <a:bodyPr/>
        <a:lstStyle/>
        <a:p>
          <a:endParaRPr lang="en-US"/>
        </a:p>
      </dgm:t>
    </dgm:pt>
    <dgm:pt modelId="{56764F7B-869A-4637-BC6F-C6D269D1CBAC}" type="sibTrans" cxnId="{507B3D5C-87F5-43DF-BB67-B4D62D61BCDF}">
      <dgm:prSet/>
      <dgm:spPr/>
      <dgm:t>
        <a:bodyPr/>
        <a:lstStyle/>
        <a:p>
          <a:endParaRPr lang="en-US"/>
        </a:p>
      </dgm:t>
    </dgm:pt>
    <dgm:pt modelId="{D40FFCC1-5310-4091-9654-1666D6612C4F}" type="pres">
      <dgm:prSet presAssocID="{86068E8C-A46C-4172-9317-BCA310AEA214}" presName="vert0" presStyleCnt="0">
        <dgm:presLayoutVars>
          <dgm:dir/>
          <dgm:animOne val="branch"/>
          <dgm:animLvl val="lvl"/>
        </dgm:presLayoutVars>
      </dgm:prSet>
      <dgm:spPr/>
    </dgm:pt>
    <dgm:pt modelId="{9B67E012-4852-4E3C-B201-B31F553158CB}" type="pres">
      <dgm:prSet presAssocID="{0D516CB7-92A4-4BCF-A555-73D3DCD7BCD4}" presName="thickLine" presStyleLbl="alignNode1" presStyleIdx="0" presStyleCnt="7"/>
      <dgm:spPr/>
    </dgm:pt>
    <dgm:pt modelId="{0F5A45E7-D8C2-4972-A392-EEE5E46D1C35}" type="pres">
      <dgm:prSet presAssocID="{0D516CB7-92A4-4BCF-A555-73D3DCD7BCD4}" presName="horz1" presStyleCnt="0"/>
      <dgm:spPr/>
    </dgm:pt>
    <dgm:pt modelId="{8D8FCA18-669B-4954-948F-C0B0478A93FC}" type="pres">
      <dgm:prSet presAssocID="{0D516CB7-92A4-4BCF-A555-73D3DCD7BCD4}" presName="tx1" presStyleLbl="revTx" presStyleIdx="0" presStyleCnt="7"/>
      <dgm:spPr/>
    </dgm:pt>
    <dgm:pt modelId="{9A56B966-F50F-46F0-81D3-B3FEFF1372D9}" type="pres">
      <dgm:prSet presAssocID="{0D516CB7-92A4-4BCF-A555-73D3DCD7BCD4}" presName="vert1" presStyleCnt="0"/>
      <dgm:spPr/>
    </dgm:pt>
    <dgm:pt modelId="{A87D9246-3E08-4D79-829A-8B7A0B7CA90B}" type="pres">
      <dgm:prSet presAssocID="{F84EE5A4-31D7-44D7-B18E-027670E14B1F}" presName="thickLine" presStyleLbl="alignNode1" presStyleIdx="1" presStyleCnt="7"/>
      <dgm:spPr/>
    </dgm:pt>
    <dgm:pt modelId="{C6BCCC00-96DA-4C3D-AB38-64E474899B71}" type="pres">
      <dgm:prSet presAssocID="{F84EE5A4-31D7-44D7-B18E-027670E14B1F}" presName="horz1" presStyleCnt="0"/>
      <dgm:spPr/>
    </dgm:pt>
    <dgm:pt modelId="{D7ADEB62-DD53-43D6-8ECC-DD4C162339B7}" type="pres">
      <dgm:prSet presAssocID="{F84EE5A4-31D7-44D7-B18E-027670E14B1F}" presName="tx1" presStyleLbl="revTx" presStyleIdx="1" presStyleCnt="7"/>
      <dgm:spPr/>
    </dgm:pt>
    <dgm:pt modelId="{A4560293-3063-43AA-8219-81CB80F641D1}" type="pres">
      <dgm:prSet presAssocID="{F84EE5A4-31D7-44D7-B18E-027670E14B1F}" presName="vert1" presStyleCnt="0"/>
      <dgm:spPr/>
    </dgm:pt>
    <dgm:pt modelId="{893822F5-D157-4858-8980-9FF6F3C0682E}" type="pres">
      <dgm:prSet presAssocID="{B2213498-D5C8-4198-83BF-F2343F9A3D74}" presName="thickLine" presStyleLbl="alignNode1" presStyleIdx="2" presStyleCnt="7"/>
      <dgm:spPr/>
    </dgm:pt>
    <dgm:pt modelId="{1CFAEEB1-7583-416A-B3A3-F6A58F89E9FC}" type="pres">
      <dgm:prSet presAssocID="{B2213498-D5C8-4198-83BF-F2343F9A3D74}" presName="horz1" presStyleCnt="0"/>
      <dgm:spPr/>
    </dgm:pt>
    <dgm:pt modelId="{0342F11D-4500-4ACE-B4C5-F5349F13EA4D}" type="pres">
      <dgm:prSet presAssocID="{B2213498-D5C8-4198-83BF-F2343F9A3D74}" presName="tx1" presStyleLbl="revTx" presStyleIdx="2" presStyleCnt="7"/>
      <dgm:spPr/>
    </dgm:pt>
    <dgm:pt modelId="{34E1E1F3-A5E0-42A9-BCBE-7103574AD476}" type="pres">
      <dgm:prSet presAssocID="{B2213498-D5C8-4198-83BF-F2343F9A3D74}" presName="vert1" presStyleCnt="0"/>
      <dgm:spPr/>
    </dgm:pt>
    <dgm:pt modelId="{1C67B8C0-2BDE-42FD-9BDA-5A7B812F2768}" type="pres">
      <dgm:prSet presAssocID="{699E6E9A-9D6F-47A7-8D51-91BCF355FE11}" presName="thickLine" presStyleLbl="alignNode1" presStyleIdx="3" presStyleCnt="7"/>
      <dgm:spPr/>
    </dgm:pt>
    <dgm:pt modelId="{CD0BDA1B-70CF-48DD-89E8-03D3A69F6C70}" type="pres">
      <dgm:prSet presAssocID="{699E6E9A-9D6F-47A7-8D51-91BCF355FE11}" presName="horz1" presStyleCnt="0"/>
      <dgm:spPr/>
    </dgm:pt>
    <dgm:pt modelId="{CF2BB683-331E-4861-B70B-982AEE71430B}" type="pres">
      <dgm:prSet presAssocID="{699E6E9A-9D6F-47A7-8D51-91BCF355FE11}" presName="tx1" presStyleLbl="revTx" presStyleIdx="3" presStyleCnt="7"/>
      <dgm:spPr/>
    </dgm:pt>
    <dgm:pt modelId="{A0FA27B2-B57F-40BB-8341-D83869C3C9F0}" type="pres">
      <dgm:prSet presAssocID="{699E6E9A-9D6F-47A7-8D51-91BCF355FE11}" presName="vert1" presStyleCnt="0"/>
      <dgm:spPr/>
    </dgm:pt>
    <dgm:pt modelId="{DF8D7C1C-AEE0-4090-B633-175FB1A01755}" type="pres">
      <dgm:prSet presAssocID="{424AE2C4-02B8-4681-B556-54CBE73A63EF}" presName="thickLine" presStyleLbl="alignNode1" presStyleIdx="4" presStyleCnt="7"/>
      <dgm:spPr/>
    </dgm:pt>
    <dgm:pt modelId="{C597536F-6852-4332-91DB-BECB34679F81}" type="pres">
      <dgm:prSet presAssocID="{424AE2C4-02B8-4681-B556-54CBE73A63EF}" presName="horz1" presStyleCnt="0"/>
      <dgm:spPr/>
    </dgm:pt>
    <dgm:pt modelId="{16ED49B3-A3F1-476C-BD25-43AC8BEE9FCC}" type="pres">
      <dgm:prSet presAssocID="{424AE2C4-02B8-4681-B556-54CBE73A63EF}" presName="tx1" presStyleLbl="revTx" presStyleIdx="4" presStyleCnt="7"/>
      <dgm:spPr/>
    </dgm:pt>
    <dgm:pt modelId="{07860944-2A9A-4B2B-9AC9-6CF9BC7A2C12}" type="pres">
      <dgm:prSet presAssocID="{424AE2C4-02B8-4681-B556-54CBE73A63EF}" presName="vert1" presStyleCnt="0"/>
      <dgm:spPr/>
    </dgm:pt>
    <dgm:pt modelId="{AFC6E862-9D40-4BB4-B197-80F3E1AF4C9D}" type="pres">
      <dgm:prSet presAssocID="{D90E4EB5-25E4-40F0-8C2A-D034C88159C4}" presName="thickLine" presStyleLbl="alignNode1" presStyleIdx="5" presStyleCnt="7"/>
      <dgm:spPr/>
    </dgm:pt>
    <dgm:pt modelId="{F9E896BF-56EF-453A-8EC9-C2B661440FA5}" type="pres">
      <dgm:prSet presAssocID="{D90E4EB5-25E4-40F0-8C2A-D034C88159C4}" presName="horz1" presStyleCnt="0"/>
      <dgm:spPr/>
    </dgm:pt>
    <dgm:pt modelId="{FE8CD578-B460-405C-B82C-0B8B11EAC330}" type="pres">
      <dgm:prSet presAssocID="{D90E4EB5-25E4-40F0-8C2A-D034C88159C4}" presName="tx1" presStyleLbl="revTx" presStyleIdx="5" presStyleCnt="7"/>
      <dgm:spPr/>
    </dgm:pt>
    <dgm:pt modelId="{574C3736-5D2F-4CE3-9C44-C90686AC8D30}" type="pres">
      <dgm:prSet presAssocID="{D90E4EB5-25E4-40F0-8C2A-D034C88159C4}" presName="vert1" presStyleCnt="0"/>
      <dgm:spPr/>
    </dgm:pt>
    <dgm:pt modelId="{185CC679-2BA5-4A5D-9D1C-6E74DC8B13BC}" type="pres">
      <dgm:prSet presAssocID="{8C3C41F8-3AA1-42C6-BAA6-E6505197BAFA}" presName="thickLine" presStyleLbl="alignNode1" presStyleIdx="6" presStyleCnt="7"/>
      <dgm:spPr/>
    </dgm:pt>
    <dgm:pt modelId="{2827C0A2-5CE9-4EAB-88A7-4DFE784DB13B}" type="pres">
      <dgm:prSet presAssocID="{8C3C41F8-3AA1-42C6-BAA6-E6505197BAFA}" presName="horz1" presStyleCnt="0"/>
      <dgm:spPr/>
    </dgm:pt>
    <dgm:pt modelId="{7304444E-7388-4811-922A-EC46BD53DDC4}" type="pres">
      <dgm:prSet presAssocID="{8C3C41F8-3AA1-42C6-BAA6-E6505197BAFA}" presName="tx1" presStyleLbl="revTx" presStyleIdx="6" presStyleCnt="7"/>
      <dgm:spPr/>
    </dgm:pt>
    <dgm:pt modelId="{14B5DCB4-40A4-4914-9DD8-73FB47278D67}" type="pres">
      <dgm:prSet presAssocID="{8C3C41F8-3AA1-42C6-BAA6-E6505197BAFA}" presName="vert1" presStyleCnt="0"/>
      <dgm:spPr/>
    </dgm:pt>
  </dgm:ptLst>
  <dgm:cxnLst>
    <dgm:cxn modelId="{44E1111D-1DD7-4D41-9879-A9BCEE576FFB}" type="presOf" srcId="{86068E8C-A46C-4172-9317-BCA310AEA214}" destId="{D40FFCC1-5310-4091-9654-1666D6612C4F}" srcOrd="0" destOrd="0" presId="urn:microsoft.com/office/officeart/2008/layout/LinedList"/>
    <dgm:cxn modelId="{9860671F-DDF6-4543-926A-723BF5BF641C}" srcId="{86068E8C-A46C-4172-9317-BCA310AEA214}" destId="{0D516CB7-92A4-4BCF-A555-73D3DCD7BCD4}" srcOrd="0" destOrd="0" parTransId="{680B934D-B271-4371-A2C5-AF83FFFD3CAF}" sibTransId="{82ABB2F5-E27D-4734-8678-F2E6B4DA1A46}"/>
    <dgm:cxn modelId="{87F00250-FF25-4DD4-BEE6-AE6B522FDD20}" srcId="{86068E8C-A46C-4172-9317-BCA310AEA214}" destId="{B2213498-D5C8-4198-83BF-F2343F9A3D74}" srcOrd="2" destOrd="0" parTransId="{CA2DC937-A0BD-4392-9459-001ED18D06E0}" sibTransId="{F1585D88-28DF-4880-99DC-41FCFDD034AF}"/>
    <dgm:cxn modelId="{507B3D5C-87F5-43DF-BB67-B4D62D61BCDF}" srcId="{86068E8C-A46C-4172-9317-BCA310AEA214}" destId="{8C3C41F8-3AA1-42C6-BAA6-E6505197BAFA}" srcOrd="6" destOrd="0" parTransId="{7119C925-0CD2-4BAE-8D04-92401DF25301}" sibTransId="{56764F7B-869A-4637-BC6F-C6D269D1CBAC}"/>
    <dgm:cxn modelId="{4171705D-9111-4258-BB4A-4B76FDF8F29D}" type="presOf" srcId="{8C3C41F8-3AA1-42C6-BAA6-E6505197BAFA}" destId="{7304444E-7388-4811-922A-EC46BD53DDC4}" srcOrd="0" destOrd="0" presId="urn:microsoft.com/office/officeart/2008/layout/LinedList"/>
    <dgm:cxn modelId="{6E15445E-7F24-4346-AE8E-EC9D8CAF542F}" type="presOf" srcId="{D90E4EB5-25E4-40F0-8C2A-D034C88159C4}" destId="{FE8CD578-B460-405C-B82C-0B8B11EAC330}" srcOrd="0" destOrd="0" presId="urn:microsoft.com/office/officeart/2008/layout/LinedList"/>
    <dgm:cxn modelId="{770C0985-E3CD-4B49-A915-166BB7BD32E0}" srcId="{86068E8C-A46C-4172-9317-BCA310AEA214}" destId="{D90E4EB5-25E4-40F0-8C2A-D034C88159C4}" srcOrd="5" destOrd="0" parTransId="{10EFDAB1-64A2-4C3B-B1E1-3B20F90F2CFD}" sibTransId="{5BF83EDF-7B9A-439D-9E23-07FC346807C2}"/>
    <dgm:cxn modelId="{78D15288-7A69-48B3-A3D5-2FBE60B69ED2}" type="presOf" srcId="{F84EE5A4-31D7-44D7-B18E-027670E14B1F}" destId="{D7ADEB62-DD53-43D6-8ECC-DD4C162339B7}" srcOrd="0" destOrd="0" presId="urn:microsoft.com/office/officeart/2008/layout/LinedList"/>
    <dgm:cxn modelId="{C4DAE2AD-B71D-41A7-A5D1-F2902FC2BABC}" srcId="{86068E8C-A46C-4172-9317-BCA310AEA214}" destId="{F84EE5A4-31D7-44D7-B18E-027670E14B1F}" srcOrd="1" destOrd="0" parTransId="{DBD9BE99-3EAE-4C8D-B167-A294D31DF730}" sibTransId="{C1529A73-67D1-457E-9224-7251BF29AF15}"/>
    <dgm:cxn modelId="{F13BC9B6-D4BE-40B3-ABB5-33F741C9B96A}" type="presOf" srcId="{B2213498-D5C8-4198-83BF-F2343F9A3D74}" destId="{0342F11D-4500-4ACE-B4C5-F5349F13EA4D}" srcOrd="0" destOrd="0" presId="urn:microsoft.com/office/officeart/2008/layout/LinedList"/>
    <dgm:cxn modelId="{84CEFBBA-0399-44CD-82CC-E88D6ADC252D}" srcId="{86068E8C-A46C-4172-9317-BCA310AEA214}" destId="{424AE2C4-02B8-4681-B556-54CBE73A63EF}" srcOrd="4" destOrd="0" parTransId="{9312C032-E80A-4F7D-8122-2726BF708076}" sibTransId="{783D02D1-1E85-44B7-BAC3-00276588F7B2}"/>
    <dgm:cxn modelId="{824989D2-33CB-4723-891F-B2F98CF6817C}" type="presOf" srcId="{699E6E9A-9D6F-47A7-8D51-91BCF355FE11}" destId="{CF2BB683-331E-4861-B70B-982AEE71430B}" srcOrd="0" destOrd="0" presId="urn:microsoft.com/office/officeart/2008/layout/LinedList"/>
    <dgm:cxn modelId="{E93FAFD6-C7F4-48EB-93CD-63257995D4BB}" srcId="{86068E8C-A46C-4172-9317-BCA310AEA214}" destId="{699E6E9A-9D6F-47A7-8D51-91BCF355FE11}" srcOrd="3" destOrd="0" parTransId="{EF8E3DA6-CBA1-42F4-B4D6-0F51643D2C6E}" sibTransId="{D92675E0-091E-4FBC-8523-868CD1C3A60D}"/>
    <dgm:cxn modelId="{61F2EFF5-77B5-412A-ABBA-6ADD32EBD285}" type="presOf" srcId="{0D516CB7-92A4-4BCF-A555-73D3DCD7BCD4}" destId="{8D8FCA18-669B-4954-948F-C0B0478A93FC}" srcOrd="0" destOrd="0" presId="urn:microsoft.com/office/officeart/2008/layout/LinedList"/>
    <dgm:cxn modelId="{571C34FA-F950-4168-A10F-E50B148058F1}" type="presOf" srcId="{424AE2C4-02B8-4681-B556-54CBE73A63EF}" destId="{16ED49B3-A3F1-476C-BD25-43AC8BEE9FCC}" srcOrd="0" destOrd="0" presId="urn:microsoft.com/office/officeart/2008/layout/LinedList"/>
    <dgm:cxn modelId="{0F2674F3-E66B-4EB1-8510-8F0F9D7EFC24}" type="presParOf" srcId="{D40FFCC1-5310-4091-9654-1666D6612C4F}" destId="{9B67E012-4852-4E3C-B201-B31F553158CB}" srcOrd="0" destOrd="0" presId="urn:microsoft.com/office/officeart/2008/layout/LinedList"/>
    <dgm:cxn modelId="{18902515-0440-4329-9FF7-883456E17914}" type="presParOf" srcId="{D40FFCC1-5310-4091-9654-1666D6612C4F}" destId="{0F5A45E7-D8C2-4972-A392-EEE5E46D1C35}" srcOrd="1" destOrd="0" presId="urn:microsoft.com/office/officeart/2008/layout/LinedList"/>
    <dgm:cxn modelId="{EE6EE34F-88F3-4E12-B1E1-FFFB46561941}" type="presParOf" srcId="{0F5A45E7-D8C2-4972-A392-EEE5E46D1C35}" destId="{8D8FCA18-669B-4954-948F-C0B0478A93FC}" srcOrd="0" destOrd="0" presId="urn:microsoft.com/office/officeart/2008/layout/LinedList"/>
    <dgm:cxn modelId="{54C8CC2B-9410-4771-9E3B-BBA234AF262B}" type="presParOf" srcId="{0F5A45E7-D8C2-4972-A392-EEE5E46D1C35}" destId="{9A56B966-F50F-46F0-81D3-B3FEFF1372D9}" srcOrd="1" destOrd="0" presId="urn:microsoft.com/office/officeart/2008/layout/LinedList"/>
    <dgm:cxn modelId="{2AD17060-B627-4515-B73F-CC0D8474A8CE}" type="presParOf" srcId="{D40FFCC1-5310-4091-9654-1666D6612C4F}" destId="{A87D9246-3E08-4D79-829A-8B7A0B7CA90B}" srcOrd="2" destOrd="0" presId="urn:microsoft.com/office/officeart/2008/layout/LinedList"/>
    <dgm:cxn modelId="{6EAC6440-A8A0-4BB2-8BCA-0272D3FA552A}" type="presParOf" srcId="{D40FFCC1-5310-4091-9654-1666D6612C4F}" destId="{C6BCCC00-96DA-4C3D-AB38-64E474899B71}" srcOrd="3" destOrd="0" presId="urn:microsoft.com/office/officeart/2008/layout/LinedList"/>
    <dgm:cxn modelId="{C8EF1065-B4AC-4C26-BF40-48CF450F3DAB}" type="presParOf" srcId="{C6BCCC00-96DA-4C3D-AB38-64E474899B71}" destId="{D7ADEB62-DD53-43D6-8ECC-DD4C162339B7}" srcOrd="0" destOrd="0" presId="urn:microsoft.com/office/officeart/2008/layout/LinedList"/>
    <dgm:cxn modelId="{E93AA5D4-127B-458F-ADD6-AFA3A1B69B8A}" type="presParOf" srcId="{C6BCCC00-96DA-4C3D-AB38-64E474899B71}" destId="{A4560293-3063-43AA-8219-81CB80F641D1}" srcOrd="1" destOrd="0" presId="urn:microsoft.com/office/officeart/2008/layout/LinedList"/>
    <dgm:cxn modelId="{87ECBA71-DAC2-4B2D-9052-B281378D4B55}" type="presParOf" srcId="{D40FFCC1-5310-4091-9654-1666D6612C4F}" destId="{893822F5-D157-4858-8980-9FF6F3C0682E}" srcOrd="4" destOrd="0" presId="urn:microsoft.com/office/officeart/2008/layout/LinedList"/>
    <dgm:cxn modelId="{4EEFA43E-F29D-41D3-81D0-39BFF95A1D7F}" type="presParOf" srcId="{D40FFCC1-5310-4091-9654-1666D6612C4F}" destId="{1CFAEEB1-7583-416A-B3A3-F6A58F89E9FC}" srcOrd="5" destOrd="0" presId="urn:microsoft.com/office/officeart/2008/layout/LinedList"/>
    <dgm:cxn modelId="{B77DE3E2-2733-4310-98EE-EE45A9DB8F01}" type="presParOf" srcId="{1CFAEEB1-7583-416A-B3A3-F6A58F89E9FC}" destId="{0342F11D-4500-4ACE-B4C5-F5349F13EA4D}" srcOrd="0" destOrd="0" presId="urn:microsoft.com/office/officeart/2008/layout/LinedList"/>
    <dgm:cxn modelId="{31484C2D-7572-46BB-A6F4-6F5947FCF75D}" type="presParOf" srcId="{1CFAEEB1-7583-416A-B3A3-F6A58F89E9FC}" destId="{34E1E1F3-A5E0-42A9-BCBE-7103574AD476}" srcOrd="1" destOrd="0" presId="urn:microsoft.com/office/officeart/2008/layout/LinedList"/>
    <dgm:cxn modelId="{CEF8F7F8-D4A7-49DA-80BB-689A8F6FF6BF}" type="presParOf" srcId="{D40FFCC1-5310-4091-9654-1666D6612C4F}" destId="{1C67B8C0-2BDE-42FD-9BDA-5A7B812F2768}" srcOrd="6" destOrd="0" presId="urn:microsoft.com/office/officeart/2008/layout/LinedList"/>
    <dgm:cxn modelId="{80BC486A-E600-4CC4-AB94-858E14B6CF23}" type="presParOf" srcId="{D40FFCC1-5310-4091-9654-1666D6612C4F}" destId="{CD0BDA1B-70CF-48DD-89E8-03D3A69F6C70}" srcOrd="7" destOrd="0" presId="urn:microsoft.com/office/officeart/2008/layout/LinedList"/>
    <dgm:cxn modelId="{51E23F1B-C5F2-46B2-80FD-873F942EECC8}" type="presParOf" srcId="{CD0BDA1B-70CF-48DD-89E8-03D3A69F6C70}" destId="{CF2BB683-331E-4861-B70B-982AEE71430B}" srcOrd="0" destOrd="0" presId="urn:microsoft.com/office/officeart/2008/layout/LinedList"/>
    <dgm:cxn modelId="{B416AAB5-FB29-4342-AA1F-55B1684C35CB}" type="presParOf" srcId="{CD0BDA1B-70CF-48DD-89E8-03D3A69F6C70}" destId="{A0FA27B2-B57F-40BB-8341-D83869C3C9F0}" srcOrd="1" destOrd="0" presId="urn:microsoft.com/office/officeart/2008/layout/LinedList"/>
    <dgm:cxn modelId="{5C70E64F-EA36-4611-87B7-1427C95DA741}" type="presParOf" srcId="{D40FFCC1-5310-4091-9654-1666D6612C4F}" destId="{DF8D7C1C-AEE0-4090-B633-175FB1A01755}" srcOrd="8" destOrd="0" presId="urn:microsoft.com/office/officeart/2008/layout/LinedList"/>
    <dgm:cxn modelId="{477021E9-E0D6-4F0C-89C8-3CA130589845}" type="presParOf" srcId="{D40FFCC1-5310-4091-9654-1666D6612C4F}" destId="{C597536F-6852-4332-91DB-BECB34679F81}" srcOrd="9" destOrd="0" presId="urn:microsoft.com/office/officeart/2008/layout/LinedList"/>
    <dgm:cxn modelId="{458D10CE-41CC-4A66-892F-CC2E7A7852D6}" type="presParOf" srcId="{C597536F-6852-4332-91DB-BECB34679F81}" destId="{16ED49B3-A3F1-476C-BD25-43AC8BEE9FCC}" srcOrd="0" destOrd="0" presId="urn:microsoft.com/office/officeart/2008/layout/LinedList"/>
    <dgm:cxn modelId="{EB7D8277-8C77-4EC7-A031-7A5ED078A40D}" type="presParOf" srcId="{C597536F-6852-4332-91DB-BECB34679F81}" destId="{07860944-2A9A-4B2B-9AC9-6CF9BC7A2C12}" srcOrd="1" destOrd="0" presId="urn:microsoft.com/office/officeart/2008/layout/LinedList"/>
    <dgm:cxn modelId="{4D9582B6-DB22-477E-A44E-03371A4A6B10}" type="presParOf" srcId="{D40FFCC1-5310-4091-9654-1666D6612C4F}" destId="{AFC6E862-9D40-4BB4-B197-80F3E1AF4C9D}" srcOrd="10" destOrd="0" presId="urn:microsoft.com/office/officeart/2008/layout/LinedList"/>
    <dgm:cxn modelId="{B38D19CE-9BBE-4795-9A40-B89D2504B0E3}" type="presParOf" srcId="{D40FFCC1-5310-4091-9654-1666D6612C4F}" destId="{F9E896BF-56EF-453A-8EC9-C2B661440FA5}" srcOrd="11" destOrd="0" presId="urn:microsoft.com/office/officeart/2008/layout/LinedList"/>
    <dgm:cxn modelId="{9CE352E0-ED82-4D4A-A230-3CDFC52B9DAD}" type="presParOf" srcId="{F9E896BF-56EF-453A-8EC9-C2B661440FA5}" destId="{FE8CD578-B460-405C-B82C-0B8B11EAC330}" srcOrd="0" destOrd="0" presId="urn:microsoft.com/office/officeart/2008/layout/LinedList"/>
    <dgm:cxn modelId="{B27366E3-769C-4380-B999-64D64B07A9DE}" type="presParOf" srcId="{F9E896BF-56EF-453A-8EC9-C2B661440FA5}" destId="{574C3736-5D2F-4CE3-9C44-C90686AC8D30}" srcOrd="1" destOrd="0" presId="urn:microsoft.com/office/officeart/2008/layout/LinedList"/>
    <dgm:cxn modelId="{9A0F18FC-A725-429C-9869-CB6C02C70546}" type="presParOf" srcId="{D40FFCC1-5310-4091-9654-1666D6612C4F}" destId="{185CC679-2BA5-4A5D-9D1C-6E74DC8B13BC}" srcOrd="12" destOrd="0" presId="urn:microsoft.com/office/officeart/2008/layout/LinedList"/>
    <dgm:cxn modelId="{69395C78-021D-43AC-83C2-57B9849FC18D}" type="presParOf" srcId="{D40FFCC1-5310-4091-9654-1666D6612C4F}" destId="{2827C0A2-5CE9-4EAB-88A7-4DFE784DB13B}" srcOrd="13" destOrd="0" presId="urn:microsoft.com/office/officeart/2008/layout/LinedList"/>
    <dgm:cxn modelId="{AE157427-C56E-4225-97B7-1262F05B6023}" type="presParOf" srcId="{2827C0A2-5CE9-4EAB-88A7-4DFE784DB13B}" destId="{7304444E-7388-4811-922A-EC46BD53DDC4}" srcOrd="0" destOrd="0" presId="urn:microsoft.com/office/officeart/2008/layout/LinedList"/>
    <dgm:cxn modelId="{5B5BC437-0E7A-49FF-AD0E-2422583C5D43}" type="presParOf" srcId="{2827C0A2-5CE9-4EAB-88A7-4DFE784DB13B}" destId="{14B5DCB4-40A4-4914-9DD8-73FB47278D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829B6-3816-4A05-A65B-6A88DFE00762}">
      <dsp:nvSpPr>
        <dsp:cNvPr id="0" name=""/>
        <dsp:cNvSpPr/>
      </dsp:nvSpPr>
      <dsp:spPr>
        <a:xfrm>
          <a:off x="3077802" y="1798"/>
          <a:ext cx="3462527" cy="7865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/>
            <a:t>Una rama específica de manufactura y comercio.  </a:t>
          </a:r>
          <a:endParaRPr lang="en-US" sz="1600" kern="1200"/>
        </a:p>
      </dsp:txBody>
      <dsp:txXfrm>
        <a:off x="3116197" y="40193"/>
        <a:ext cx="3385737" cy="709726"/>
      </dsp:txXfrm>
    </dsp:sp>
    <dsp:sp modelId="{B0204F6D-2FC5-48FD-8D77-CCBA9BBC3F60}">
      <dsp:nvSpPr>
        <dsp:cNvPr id="0" name=""/>
        <dsp:cNvSpPr/>
      </dsp:nvSpPr>
      <dsp:spPr>
        <a:xfrm>
          <a:off x="3077802" y="827640"/>
          <a:ext cx="3462527" cy="786516"/>
        </a:xfrm>
        <a:prstGeom prst="roundRect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/>
            <a:t>Un grupo de empresas que:</a:t>
          </a:r>
          <a:endParaRPr lang="en-US" sz="1600" kern="1200"/>
        </a:p>
      </dsp:txBody>
      <dsp:txXfrm>
        <a:off x="3116197" y="866035"/>
        <a:ext cx="3385737" cy="709726"/>
      </dsp:txXfrm>
    </dsp:sp>
    <dsp:sp modelId="{2402F3BA-CC26-4B28-83DB-F21780B08A1B}">
      <dsp:nvSpPr>
        <dsp:cNvPr id="0" name=""/>
        <dsp:cNvSpPr/>
      </dsp:nvSpPr>
      <dsp:spPr>
        <a:xfrm>
          <a:off x="3077802" y="1653482"/>
          <a:ext cx="3462527" cy="786516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/>
            <a:t>Están relacionadas con respecto a su actividad de negocio primaria</a:t>
          </a:r>
          <a:endParaRPr lang="en-US" sz="1600" kern="1200"/>
        </a:p>
      </dsp:txBody>
      <dsp:txXfrm>
        <a:off x="3116197" y="1691877"/>
        <a:ext cx="3385737" cy="709726"/>
      </dsp:txXfrm>
    </dsp:sp>
    <dsp:sp modelId="{F7F73DE5-A435-421B-B672-7DE73D14FC40}">
      <dsp:nvSpPr>
        <dsp:cNvPr id="0" name=""/>
        <dsp:cNvSpPr/>
      </dsp:nvSpPr>
      <dsp:spPr>
        <a:xfrm>
          <a:off x="3077802" y="2479324"/>
          <a:ext cx="3462527" cy="786516"/>
        </a:xfrm>
        <a:prstGeom prst="roundRect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/>
            <a:t>Producen productos que representan substitutos cercanos entre sí</a:t>
          </a:r>
          <a:endParaRPr lang="en-US" sz="1600" kern="1200"/>
        </a:p>
      </dsp:txBody>
      <dsp:txXfrm>
        <a:off x="3116197" y="2517719"/>
        <a:ext cx="3385737" cy="709726"/>
      </dsp:txXfrm>
    </dsp:sp>
    <dsp:sp modelId="{CB63A252-B84B-44DF-8143-676B5874C6CD}">
      <dsp:nvSpPr>
        <dsp:cNvPr id="0" name=""/>
        <dsp:cNvSpPr/>
      </dsp:nvSpPr>
      <dsp:spPr>
        <a:xfrm>
          <a:off x="3077802" y="3305166"/>
          <a:ext cx="3462527" cy="786516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/>
            <a:t>Compiten entre ellas</a:t>
          </a:r>
          <a:endParaRPr lang="en-US" sz="1600" kern="1200"/>
        </a:p>
      </dsp:txBody>
      <dsp:txXfrm>
        <a:off x="3116197" y="3343561"/>
        <a:ext cx="3385737" cy="7097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0D409-B582-4ADC-AEB2-175671316B0E}">
      <dsp:nvSpPr>
        <dsp:cNvPr id="0" name=""/>
        <dsp:cNvSpPr/>
      </dsp:nvSpPr>
      <dsp:spPr>
        <a:xfrm>
          <a:off x="0" y="0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E82B2-C654-4F6A-95E2-FAFEF78D38E9}">
      <dsp:nvSpPr>
        <dsp:cNvPr id="0" name=""/>
        <dsp:cNvSpPr/>
      </dsp:nvSpPr>
      <dsp:spPr>
        <a:xfrm>
          <a:off x="0" y="0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Ineficiente coordinación entre departmentos</a:t>
          </a:r>
        </a:p>
      </dsp:txBody>
      <dsp:txXfrm>
        <a:off x="0" y="0"/>
        <a:ext cx="9618133" cy="511685"/>
      </dsp:txXfrm>
    </dsp:sp>
    <dsp:sp modelId="{E1A3760D-CB5A-4A70-A14D-A82B7731455E}">
      <dsp:nvSpPr>
        <dsp:cNvPr id="0" name=""/>
        <dsp:cNvSpPr/>
      </dsp:nvSpPr>
      <dsp:spPr>
        <a:xfrm>
          <a:off x="0" y="511685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26007-AD5C-4281-8EC7-29CB6265B07B}">
      <dsp:nvSpPr>
        <dsp:cNvPr id="0" name=""/>
        <dsp:cNvSpPr/>
      </dsp:nvSpPr>
      <dsp:spPr>
        <a:xfrm>
          <a:off x="0" y="511685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Problemas en en el flujo de información</a:t>
          </a:r>
        </a:p>
      </dsp:txBody>
      <dsp:txXfrm>
        <a:off x="0" y="511685"/>
        <a:ext cx="9618133" cy="511685"/>
      </dsp:txXfrm>
    </dsp:sp>
    <dsp:sp modelId="{B8ADAB7E-D028-44C9-9590-C685B876461E}">
      <dsp:nvSpPr>
        <dsp:cNvPr id="0" name=""/>
        <dsp:cNvSpPr/>
      </dsp:nvSpPr>
      <dsp:spPr>
        <a:xfrm>
          <a:off x="0" y="1023370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38CFB-E47D-44D4-99E0-BCCEDC8D1BEF}">
      <dsp:nvSpPr>
        <dsp:cNvPr id="0" name=""/>
        <dsp:cNvSpPr/>
      </dsp:nvSpPr>
      <dsp:spPr>
        <a:xfrm>
          <a:off x="0" y="1023370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Conflictos entre departamentos</a:t>
          </a:r>
        </a:p>
      </dsp:txBody>
      <dsp:txXfrm>
        <a:off x="0" y="1023370"/>
        <a:ext cx="9618133" cy="511685"/>
      </dsp:txXfrm>
    </dsp:sp>
    <dsp:sp modelId="{9536CD2B-1578-4ADB-A8FD-5C04D659CA43}">
      <dsp:nvSpPr>
        <dsp:cNvPr id="0" name=""/>
        <dsp:cNvSpPr/>
      </dsp:nvSpPr>
      <dsp:spPr>
        <a:xfrm>
          <a:off x="0" y="1535055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DEBB0-3921-496F-8B1A-06733656FD53}">
      <dsp:nvSpPr>
        <dsp:cNvPr id="0" name=""/>
        <dsp:cNvSpPr/>
      </dsp:nvSpPr>
      <dsp:spPr>
        <a:xfrm>
          <a:off x="0" y="1535055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 resolución de los problemas requiere tiempo (reacciones lentas)</a:t>
          </a:r>
        </a:p>
      </dsp:txBody>
      <dsp:txXfrm>
        <a:off x="0" y="1535055"/>
        <a:ext cx="9618133" cy="511685"/>
      </dsp:txXfrm>
    </dsp:sp>
    <dsp:sp modelId="{5D3C1225-D1AB-4FE6-BD56-E61E3296108A}">
      <dsp:nvSpPr>
        <dsp:cNvPr id="0" name=""/>
        <dsp:cNvSpPr/>
      </dsp:nvSpPr>
      <dsp:spPr>
        <a:xfrm>
          <a:off x="0" y="2046741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AAC33-C3CA-418B-B69D-5FD692421445}">
      <dsp:nvSpPr>
        <dsp:cNvPr id="0" name=""/>
        <dsp:cNvSpPr/>
      </dsp:nvSpPr>
      <dsp:spPr>
        <a:xfrm>
          <a:off x="0" y="2046741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Dificultades en la identificación de los productos rentables y de los no-rentables.</a:t>
          </a:r>
        </a:p>
      </dsp:txBody>
      <dsp:txXfrm>
        <a:off x="0" y="2046741"/>
        <a:ext cx="9618133" cy="511685"/>
      </dsp:txXfrm>
    </dsp:sp>
    <dsp:sp modelId="{0E223DFD-1D54-4DDD-A0F1-8E11C8377600}">
      <dsp:nvSpPr>
        <dsp:cNvPr id="0" name=""/>
        <dsp:cNvSpPr/>
      </dsp:nvSpPr>
      <dsp:spPr>
        <a:xfrm>
          <a:off x="0" y="2558426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B059D-F621-4996-A605-9D471901FC8F}">
      <dsp:nvSpPr>
        <dsp:cNvPr id="0" name=""/>
        <dsp:cNvSpPr/>
      </dsp:nvSpPr>
      <dsp:spPr>
        <a:xfrm>
          <a:off x="0" y="2558426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 responsabilidad de los resultados finales no es clara</a:t>
          </a:r>
        </a:p>
      </dsp:txBody>
      <dsp:txXfrm>
        <a:off x="0" y="2558426"/>
        <a:ext cx="9618133" cy="511685"/>
      </dsp:txXfrm>
    </dsp:sp>
    <dsp:sp modelId="{A2819181-8197-411B-ABC2-6F19E3572B4F}">
      <dsp:nvSpPr>
        <dsp:cNvPr id="0" name=""/>
        <dsp:cNvSpPr/>
      </dsp:nvSpPr>
      <dsp:spPr>
        <a:xfrm>
          <a:off x="0" y="3070111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BD942-8439-4D48-9BB1-19B0471666BD}">
      <dsp:nvSpPr>
        <dsp:cNvPr id="0" name=""/>
        <dsp:cNvSpPr/>
      </dsp:nvSpPr>
      <dsp:spPr>
        <a:xfrm>
          <a:off x="0" y="3070111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Poca creatividad e innovación</a:t>
          </a:r>
        </a:p>
      </dsp:txBody>
      <dsp:txXfrm>
        <a:off x="0" y="3070111"/>
        <a:ext cx="9618133" cy="511685"/>
      </dsp:txXfrm>
    </dsp:sp>
    <dsp:sp modelId="{6AA020A2-690E-41AC-9E81-9AF303CFD51A}">
      <dsp:nvSpPr>
        <dsp:cNvPr id="0" name=""/>
        <dsp:cNvSpPr/>
      </dsp:nvSpPr>
      <dsp:spPr>
        <a:xfrm>
          <a:off x="0" y="3581796"/>
          <a:ext cx="961813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71722-8C72-4A48-9EB2-FC4F471B6088}">
      <dsp:nvSpPr>
        <dsp:cNvPr id="0" name=""/>
        <dsp:cNvSpPr/>
      </dsp:nvSpPr>
      <dsp:spPr>
        <a:xfrm>
          <a:off x="0" y="3581796"/>
          <a:ext cx="9618133" cy="51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 produce altos directivos con visiones amplias </a:t>
          </a:r>
        </a:p>
      </dsp:txBody>
      <dsp:txXfrm>
        <a:off x="0" y="3581796"/>
        <a:ext cx="9618133" cy="5116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D5CC7-7937-4E1C-86E4-62AFD7AA0FE6}">
      <dsp:nvSpPr>
        <dsp:cNvPr id="0" name=""/>
        <dsp:cNvSpPr/>
      </dsp:nvSpPr>
      <dsp:spPr>
        <a:xfrm>
          <a:off x="0" y="499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5C6CF-6C5E-4E49-B1A9-AB2DCEA03E96}">
      <dsp:nvSpPr>
        <dsp:cNvPr id="0" name=""/>
        <dsp:cNvSpPr/>
      </dsp:nvSpPr>
      <dsp:spPr>
        <a:xfrm>
          <a:off x="0" y="499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Excelente coordinación entre los departmentos</a:t>
          </a:r>
        </a:p>
      </dsp:txBody>
      <dsp:txXfrm>
        <a:off x="0" y="499"/>
        <a:ext cx="9618133" cy="818496"/>
      </dsp:txXfrm>
    </dsp:sp>
    <dsp:sp modelId="{2F610E8F-37F0-4CF1-A3D1-A5D32179258F}">
      <dsp:nvSpPr>
        <dsp:cNvPr id="0" name=""/>
        <dsp:cNvSpPr/>
      </dsp:nvSpPr>
      <dsp:spPr>
        <a:xfrm>
          <a:off x="0" y="818996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CF6E3-FED4-4999-B679-4B03780C041D}">
      <dsp:nvSpPr>
        <dsp:cNvPr id="0" name=""/>
        <dsp:cNvSpPr/>
      </dsp:nvSpPr>
      <dsp:spPr>
        <a:xfrm>
          <a:off x="0" y="818996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Los especialistas pueden concentrarse en un producto específico y tomar decisiones rápidas </a:t>
          </a:r>
        </a:p>
      </dsp:txBody>
      <dsp:txXfrm>
        <a:off x="0" y="818996"/>
        <a:ext cx="9618133" cy="818496"/>
      </dsp:txXfrm>
    </dsp:sp>
    <dsp:sp modelId="{8EFD2AE9-AB51-4882-8EF7-835CE78C4A75}">
      <dsp:nvSpPr>
        <dsp:cNvPr id="0" name=""/>
        <dsp:cNvSpPr/>
      </dsp:nvSpPr>
      <dsp:spPr>
        <a:xfrm>
          <a:off x="0" y="1637492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A1B98-E92B-44B2-B316-45860E6D8360}">
      <dsp:nvSpPr>
        <dsp:cNvPr id="0" name=""/>
        <dsp:cNvSpPr/>
      </dsp:nvSpPr>
      <dsp:spPr>
        <a:xfrm>
          <a:off x="0" y="1637492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Idónea para entornos cambiantes (reacciones rápidas)</a:t>
          </a:r>
        </a:p>
      </dsp:txBody>
      <dsp:txXfrm>
        <a:off x="0" y="1637492"/>
        <a:ext cx="9618133" cy="818496"/>
      </dsp:txXfrm>
    </dsp:sp>
    <dsp:sp modelId="{CF6AFBCD-6246-450B-A482-7AF7DC5BC2E3}">
      <dsp:nvSpPr>
        <dsp:cNvPr id="0" name=""/>
        <dsp:cNvSpPr/>
      </dsp:nvSpPr>
      <dsp:spPr>
        <a:xfrm>
          <a:off x="0" y="2455989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3C421-EC87-4762-8F33-9B9AC1962D34}">
      <dsp:nvSpPr>
        <dsp:cNvPr id="0" name=""/>
        <dsp:cNvSpPr/>
      </dsp:nvSpPr>
      <dsp:spPr>
        <a:xfrm>
          <a:off x="0" y="2455989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Fácil promover creatividad e innovación</a:t>
          </a:r>
        </a:p>
      </dsp:txBody>
      <dsp:txXfrm>
        <a:off x="0" y="2455989"/>
        <a:ext cx="9618133" cy="818496"/>
      </dsp:txXfrm>
    </dsp:sp>
    <dsp:sp modelId="{B5AEF3A6-84D8-44F7-B822-DFC93AA91A6E}">
      <dsp:nvSpPr>
        <dsp:cNvPr id="0" name=""/>
        <dsp:cNvSpPr/>
      </dsp:nvSpPr>
      <dsp:spPr>
        <a:xfrm>
          <a:off x="0" y="3274485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07E21-1F24-48BA-B6E0-E40233A856B9}">
      <dsp:nvSpPr>
        <dsp:cNvPr id="0" name=""/>
        <dsp:cNvSpPr/>
      </dsp:nvSpPr>
      <dsp:spPr>
        <a:xfrm>
          <a:off x="0" y="3274485"/>
          <a:ext cx="9618133" cy="818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Claras responsabilidades de los resultados</a:t>
          </a:r>
        </a:p>
      </dsp:txBody>
      <dsp:txXfrm>
        <a:off x="0" y="3274485"/>
        <a:ext cx="9618133" cy="8184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B92C3-B977-42DE-AE50-06E491BBAE87}">
      <dsp:nvSpPr>
        <dsp:cNvPr id="0" name=""/>
        <dsp:cNvSpPr/>
      </dsp:nvSpPr>
      <dsp:spPr>
        <a:xfrm>
          <a:off x="0" y="0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104E8-4A57-4DD4-85F9-D95359337948}">
      <dsp:nvSpPr>
        <dsp:cNvPr id="0" name=""/>
        <dsp:cNvSpPr/>
      </dsp:nvSpPr>
      <dsp:spPr>
        <a:xfrm>
          <a:off x="0" y="0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Posible duplicación de los esfuerzos entre departamentos</a:t>
          </a:r>
        </a:p>
      </dsp:txBody>
      <dsp:txXfrm>
        <a:off x="0" y="0"/>
        <a:ext cx="9618133" cy="1023370"/>
      </dsp:txXfrm>
    </dsp:sp>
    <dsp:sp modelId="{D8D78592-1B96-4CD2-97E4-C0EF2CCD56F9}">
      <dsp:nvSpPr>
        <dsp:cNvPr id="0" name=""/>
        <dsp:cNvSpPr/>
      </dsp:nvSpPr>
      <dsp:spPr>
        <a:xfrm>
          <a:off x="0" y="1023370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7269C-F24A-40E9-9C79-415E10EAE958}">
      <dsp:nvSpPr>
        <dsp:cNvPr id="0" name=""/>
        <dsp:cNvSpPr/>
      </dsp:nvSpPr>
      <dsp:spPr>
        <a:xfrm>
          <a:off x="0" y="1023370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Los especialistas pueden devenir aislados y no mejorar sus conocimientos especializados</a:t>
          </a:r>
        </a:p>
      </dsp:txBody>
      <dsp:txXfrm>
        <a:off x="0" y="1023370"/>
        <a:ext cx="9618133" cy="1023370"/>
      </dsp:txXfrm>
    </dsp:sp>
    <dsp:sp modelId="{57973D0B-5961-4E0F-A3B6-5D376FC2A62F}">
      <dsp:nvSpPr>
        <dsp:cNvPr id="0" name=""/>
        <dsp:cNvSpPr/>
      </dsp:nvSpPr>
      <dsp:spPr>
        <a:xfrm>
          <a:off x="0" y="2046741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3B6BC-DA5C-4B1F-9CF8-D3EC1C4E598A}">
      <dsp:nvSpPr>
        <dsp:cNvPr id="0" name=""/>
        <dsp:cNvSpPr/>
      </dsp:nvSpPr>
      <dsp:spPr>
        <a:xfrm>
          <a:off x="0" y="2046741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La coordinación entre las unidades (divisiones) es complicada</a:t>
          </a:r>
        </a:p>
      </dsp:txBody>
      <dsp:txXfrm>
        <a:off x="0" y="2046741"/>
        <a:ext cx="9618133" cy="1023370"/>
      </dsp:txXfrm>
    </dsp:sp>
    <dsp:sp modelId="{9A8D01C3-1657-49E9-A3F5-CDD1EE0BF6D8}">
      <dsp:nvSpPr>
        <dsp:cNvPr id="0" name=""/>
        <dsp:cNvSpPr/>
      </dsp:nvSpPr>
      <dsp:spPr>
        <a:xfrm>
          <a:off x="0" y="3070111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186A8E-2387-40CE-8DBA-E2BC7C7B00A9}">
      <dsp:nvSpPr>
        <dsp:cNvPr id="0" name=""/>
        <dsp:cNvSpPr/>
      </dsp:nvSpPr>
      <dsp:spPr>
        <a:xfrm>
          <a:off x="0" y="3070111"/>
          <a:ext cx="9618133" cy="102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Surgen dificultades cuando se presentan tareas complejas, que necesitan una cooperación que involucre las distintas funciones y divisiones.</a:t>
          </a:r>
        </a:p>
      </dsp:txBody>
      <dsp:txXfrm>
        <a:off x="0" y="3070111"/>
        <a:ext cx="9618133" cy="10233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95D10-5084-400F-955E-7656B426C61E}">
      <dsp:nvSpPr>
        <dsp:cNvPr id="0" name=""/>
        <dsp:cNvSpPr/>
      </dsp:nvSpPr>
      <dsp:spPr>
        <a:xfrm>
          <a:off x="468280" y="1030290"/>
          <a:ext cx="758583" cy="7585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8B80B-7A4C-4B22-B99F-9285326ED819}">
      <dsp:nvSpPr>
        <dsp:cNvPr id="0" name=""/>
        <dsp:cNvSpPr/>
      </dsp:nvSpPr>
      <dsp:spPr>
        <a:xfrm>
          <a:off x="4701" y="2093889"/>
          <a:ext cx="1685742" cy="96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Muy parecida a la organización por producto (es otro tipo de organización por divisiones).</a:t>
          </a:r>
        </a:p>
      </dsp:txBody>
      <dsp:txXfrm>
        <a:off x="4701" y="2093889"/>
        <a:ext cx="1685742" cy="969301"/>
      </dsp:txXfrm>
    </dsp:sp>
    <dsp:sp modelId="{86D1C671-3C48-4E1B-AAB7-88033C62AFE9}">
      <dsp:nvSpPr>
        <dsp:cNvPr id="0" name=""/>
        <dsp:cNvSpPr/>
      </dsp:nvSpPr>
      <dsp:spPr>
        <a:xfrm>
          <a:off x="2449027" y="1030290"/>
          <a:ext cx="758583" cy="7585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25E0A-FA59-4195-8D26-448DFDE16839}">
      <dsp:nvSpPr>
        <dsp:cNvPr id="0" name=""/>
        <dsp:cNvSpPr/>
      </dsp:nvSpPr>
      <dsp:spPr>
        <a:xfrm>
          <a:off x="1985448" y="2093889"/>
          <a:ext cx="1685742" cy="96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Es apropiada para empresas cuyas estrategias deben ser apropiadas a las necesidades y características particulares de clientes en diferentes áreas geográficas.</a:t>
          </a:r>
        </a:p>
      </dsp:txBody>
      <dsp:txXfrm>
        <a:off x="1985448" y="2093889"/>
        <a:ext cx="1685742" cy="969301"/>
      </dsp:txXfrm>
    </dsp:sp>
    <dsp:sp modelId="{8242FC37-A096-432F-BF5B-7AFCC48FCB82}">
      <dsp:nvSpPr>
        <dsp:cNvPr id="0" name=""/>
        <dsp:cNvSpPr/>
      </dsp:nvSpPr>
      <dsp:spPr>
        <a:xfrm>
          <a:off x="4429774" y="1030290"/>
          <a:ext cx="758583" cy="7585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3B668-F7C5-430D-A2C2-C1607688251F}">
      <dsp:nvSpPr>
        <dsp:cNvPr id="0" name=""/>
        <dsp:cNvSpPr/>
      </dsp:nvSpPr>
      <dsp:spPr>
        <a:xfrm>
          <a:off x="3966195" y="2093889"/>
          <a:ext cx="1685742" cy="96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Cuando las empresas realizan pocos productos pueden agrupar las actividades según las áreas de venta y estar cerca de los clientes.</a:t>
          </a:r>
        </a:p>
      </dsp:txBody>
      <dsp:txXfrm>
        <a:off x="3966195" y="2093889"/>
        <a:ext cx="1685742" cy="969301"/>
      </dsp:txXfrm>
    </dsp:sp>
    <dsp:sp modelId="{7AD7E2E5-5692-43BA-91FB-44D32066178C}">
      <dsp:nvSpPr>
        <dsp:cNvPr id="0" name=""/>
        <dsp:cNvSpPr/>
      </dsp:nvSpPr>
      <dsp:spPr>
        <a:xfrm>
          <a:off x="6410521" y="1030290"/>
          <a:ext cx="758583" cy="7585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D94CB-B57B-49E6-8C89-95B81CC5DB2D}">
      <dsp:nvSpPr>
        <dsp:cNvPr id="0" name=""/>
        <dsp:cNvSpPr/>
      </dsp:nvSpPr>
      <dsp:spPr>
        <a:xfrm>
          <a:off x="5946942" y="2093889"/>
          <a:ext cx="1685742" cy="96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Esto facilita la adecuación a las diferencias entre los varios mercados.</a:t>
          </a:r>
        </a:p>
      </dsp:txBody>
      <dsp:txXfrm>
        <a:off x="5946942" y="2093889"/>
        <a:ext cx="1685742" cy="969301"/>
      </dsp:txXfrm>
    </dsp:sp>
    <dsp:sp modelId="{341BCB2D-C1E6-4815-BB1B-6528D0846508}">
      <dsp:nvSpPr>
        <dsp:cNvPr id="0" name=""/>
        <dsp:cNvSpPr/>
      </dsp:nvSpPr>
      <dsp:spPr>
        <a:xfrm>
          <a:off x="8391268" y="1030290"/>
          <a:ext cx="758583" cy="7585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EC54C-A1D7-4677-A1EB-B6D52F69BFF8}">
      <dsp:nvSpPr>
        <dsp:cNvPr id="0" name=""/>
        <dsp:cNvSpPr/>
      </dsp:nvSpPr>
      <dsp:spPr>
        <a:xfrm>
          <a:off x="7927689" y="2093889"/>
          <a:ext cx="1685742" cy="96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Una estructura divisional por área geográfica facilita también la participacíon local en las toma de decisiones y mejora la coordinación dentro de una región.</a:t>
          </a:r>
        </a:p>
      </dsp:txBody>
      <dsp:txXfrm>
        <a:off x="7927689" y="2093889"/>
        <a:ext cx="1685742" cy="96930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DC14D-94FD-4B0E-A549-C28854866937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Es una estructura organizativa que facilita el pasaje horizontal de habilidades e información.</a:t>
          </a:r>
        </a:p>
      </dsp:txBody>
      <dsp:txXfrm>
        <a:off x="35968" y="35968"/>
        <a:ext cx="6850257" cy="1156108"/>
      </dsp:txXfrm>
    </dsp:sp>
    <dsp:sp modelId="{6DAA977F-E331-47C1-B4EC-5EC3F6878C9B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 utiliza sobre todo en la dirección de proyectos de gran envergadura o en procesos de desarrollo de productos.</a:t>
          </a:r>
        </a:p>
      </dsp:txBody>
      <dsp:txXfrm>
        <a:off x="757327" y="1468686"/>
        <a:ext cx="6583888" cy="1156108"/>
      </dsp:txXfrm>
    </dsp:sp>
    <dsp:sp modelId="{0DFDE5E2-2C70-4C3A-9EB3-C995C1022C1A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Empleados de diferentes departamentos son asignados a un equipo sin ser sacados de las respectivas posiciones.</a:t>
          </a:r>
        </a:p>
      </dsp:txBody>
      <dsp:txXfrm>
        <a:off x="1478687" y="2901405"/>
        <a:ext cx="6583888" cy="1156108"/>
      </dsp:txXfrm>
    </dsp:sp>
    <dsp:sp modelId="{1E987B66-1BC1-4377-907A-F06AC7C7DB3E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556785" y="931267"/>
        <a:ext cx="439026" cy="600667"/>
      </dsp:txXfrm>
    </dsp:sp>
    <dsp:sp modelId="{88F5CEC5-98A2-4CCC-99D0-61810BBABC62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E3E17-017D-45D2-88B6-79B4DD9E42A2}">
      <dsp:nvSpPr>
        <dsp:cNvPr id="0" name=""/>
        <dsp:cNvSpPr/>
      </dsp:nvSpPr>
      <dsp:spPr>
        <a:xfrm>
          <a:off x="0" y="499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9682C-6117-4F11-97EC-CAFA8F50D7B4}">
      <dsp:nvSpPr>
        <dsp:cNvPr id="0" name=""/>
        <dsp:cNvSpPr/>
      </dsp:nvSpPr>
      <dsp:spPr>
        <a:xfrm>
          <a:off x="0" y="499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Recursos compartidos según sea necesario</a:t>
          </a:r>
        </a:p>
      </dsp:txBody>
      <dsp:txXfrm>
        <a:off x="0" y="499"/>
        <a:ext cx="9618133" cy="314806"/>
      </dsp:txXfrm>
    </dsp:sp>
    <dsp:sp modelId="{786E9DEF-1074-49B2-8ADD-9D8C46F35E89}">
      <dsp:nvSpPr>
        <dsp:cNvPr id="0" name=""/>
        <dsp:cNvSpPr/>
      </dsp:nvSpPr>
      <dsp:spPr>
        <a:xfrm>
          <a:off x="0" y="315306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6FA96-10CC-434B-9326-7A07AE6FA454}">
      <dsp:nvSpPr>
        <dsp:cNvPr id="0" name=""/>
        <dsp:cNvSpPr/>
      </dsp:nvSpPr>
      <dsp:spPr>
        <a:xfrm>
          <a:off x="0" y="315306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Intercambio fecundo de ideas</a:t>
          </a:r>
        </a:p>
      </dsp:txBody>
      <dsp:txXfrm>
        <a:off x="0" y="315306"/>
        <a:ext cx="9618133" cy="314806"/>
      </dsp:txXfrm>
    </dsp:sp>
    <dsp:sp modelId="{A46D71F4-A08A-4663-A33C-DA0E6FAE0D00}">
      <dsp:nvSpPr>
        <dsp:cNvPr id="0" name=""/>
        <dsp:cNvSpPr/>
      </dsp:nvSpPr>
      <dsp:spPr>
        <a:xfrm>
          <a:off x="0" y="630112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8F55D-1738-4EDC-812C-8AC27EAD9ADB}">
      <dsp:nvSpPr>
        <dsp:cNvPr id="0" name=""/>
        <dsp:cNvSpPr/>
      </dsp:nvSpPr>
      <dsp:spPr>
        <a:xfrm>
          <a:off x="0" y="630112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Mejora la comunicacón lateral y la cooperación entre especialistas </a:t>
          </a:r>
        </a:p>
      </dsp:txBody>
      <dsp:txXfrm>
        <a:off x="0" y="630112"/>
        <a:ext cx="9618133" cy="314806"/>
      </dsp:txXfrm>
    </dsp:sp>
    <dsp:sp modelId="{97CD0241-1623-47E2-83DE-6E2829BBE016}">
      <dsp:nvSpPr>
        <dsp:cNvPr id="0" name=""/>
        <dsp:cNvSpPr/>
      </dsp:nvSpPr>
      <dsp:spPr>
        <a:xfrm>
          <a:off x="0" y="944918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01BC1-E69F-4AA7-92F1-27D7D576FD41}">
      <dsp:nvSpPr>
        <dsp:cNvPr id="0" name=""/>
        <dsp:cNvSpPr/>
      </dsp:nvSpPr>
      <dsp:spPr>
        <a:xfrm>
          <a:off x="0" y="944918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El personal muy especializado puede dedicar su tiempo a más de un proyecto a la vez</a:t>
          </a:r>
        </a:p>
      </dsp:txBody>
      <dsp:txXfrm>
        <a:off x="0" y="944918"/>
        <a:ext cx="9618133" cy="314806"/>
      </dsp:txXfrm>
    </dsp:sp>
    <dsp:sp modelId="{E2BDB2B9-E450-4B92-A1B3-19264F602CB5}">
      <dsp:nvSpPr>
        <dsp:cNvPr id="0" name=""/>
        <dsp:cNvSpPr/>
      </dsp:nvSpPr>
      <dsp:spPr>
        <a:xfrm>
          <a:off x="0" y="1259725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E5907-07D7-4D44-AAEF-D1EFD1697E00}">
      <dsp:nvSpPr>
        <dsp:cNvPr id="0" name=""/>
        <dsp:cNvSpPr/>
      </dsp:nvSpPr>
      <dsp:spPr>
        <a:xfrm>
          <a:off x="0" y="1259725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Promueve la coordinación</a:t>
          </a:r>
        </a:p>
      </dsp:txBody>
      <dsp:txXfrm>
        <a:off x="0" y="1259725"/>
        <a:ext cx="9618133" cy="314806"/>
      </dsp:txXfrm>
    </dsp:sp>
    <dsp:sp modelId="{60E63F02-AC63-4B3A-AABB-4020B871C48D}">
      <dsp:nvSpPr>
        <dsp:cNvPr id="0" name=""/>
        <dsp:cNvSpPr/>
      </dsp:nvSpPr>
      <dsp:spPr>
        <a:xfrm>
          <a:off x="0" y="1574531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4CAC9-0B71-4440-A716-CE93A181DABF}">
      <dsp:nvSpPr>
        <dsp:cNvPr id="0" name=""/>
        <dsp:cNvSpPr/>
      </dsp:nvSpPr>
      <dsp:spPr>
        <a:xfrm>
          <a:off x="0" y="1574531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Mejora la flexibilidad y la capacidad de reaccionar rápidamente </a:t>
          </a:r>
        </a:p>
      </dsp:txBody>
      <dsp:txXfrm>
        <a:off x="0" y="1574531"/>
        <a:ext cx="9618133" cy="314806"/>
      </dsp:txXfrm>
    </dsp:sp>
    <dsp:sp modelId="{6252B493-CB3F-4F2C-92BD-A683AF7FE760}">
      <dsp:nvSpPr>
        <dsp:cNvPr id="0" name=""/>
        <dsp:cNvSpPr/>
      </dsp:nvSpPr>
      <dsp:spPr>
        <a:xfrm>
          <a:off x="0" y="1889337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7D422-CDFF-4B2B-AF0F-3E7D6CE44E8A}">
      <dsp:nvSpPr>
        <dsp:cNvPr id="0" name=""/>
        <dsp:cNvSpPr/>
      </dsp:nvSpPr>
      <dsp:spPr>
        <a:xfrm>
          <a:off x="0" y="1889337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Facilita la adaptaión a problemas desconocidos e inesperados </a:t>
          </a:r>
        </a:p>
      </dsp:txBody>
      <dsp:txXfrm>
        <a:off x="0" y="1889337"/>
        <a:ext cx="9618133" cy="314806"/>
      </dsp:txXfrm>
    </dsp:sp>
    <dsp:sp modelId="{FCB779FA-85C5-4612-BD67-36D5F459A35F}">
      <dsp:nvSpPr>
        <dsp:cNvPr id="0" name=""/>
        <dsp:cNvSpPr/>
      </dsp:nvSpPr>
      <dsp:spPr>
        <a:xfrm>
          <a:off x="0" y="2204144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FD2EE-F1CA-4097-9F04-5CDEA8EACCD1}">
      <dsp:nvSpPr>
        <dsp:cNvPr id="0" name=""/>
        <dsp:cNvSpPr/>
      </dsp:nvSpPr>
      <dsp:spPr>
        <a:xfrm>
          <a:off x="0" y="2204144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Mejora la capacidad de tomas de decisiones</a:t>
          </a:r>
        </a:p>
      </dsp:txBody>
      <dsp:txXfrm>
        <a:off x="0" y="2204144"/>
        <a:ext cx="9618133" cy="314806"/>
      </dsp:txXfrm>
    </dsp:sp>
    <dsp:sp modelId="{C861D1CB-CBE6-4980-BCB5-3B12587AE756}">
      <dsp:nvSpPr>
        <dsp:cNvPr id="0" name=""/>
        <dsp:cNvSpPr/>
      </dsp:nvSpPr>
      <dsp:spPr>
        <a:xfrm>
          <a:off x="0" y="2518950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6C7C7-0187-45EA-91D1-382B53317350}">
      <dsp:nvSpPr>
        <dsp:cNvPr id="0" name=""/>
        <dsp:cNvSpPr/>
      </dsp:nvSpPr>
      <dsp:spPr>
        <a:xfrm>
          <a:off x="0" y="2518950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Apta para entornos muy cambaintes</a:t>
          </a:r>
        </a:p>
      </dsp:txBody>
      <dsp:txXfrm>
        <a:off x="0" y="2518950"/>
        <a:ext cx="9618133" cy="314806"/>
      </dsp:txXfrm>
    </dsp:sp>
    <dsp:sp modelId="{CE21FCDB-2A8B-4017-A8C5-19419A6B622C}">
      <dsp:nvSpPr>
        <dsp:cNvPr id="0" name=""/>
        <dsp:cNvSpPr/>
      </dsp:nvSpPr>
      <dsp:spPr>
        <a:xfrm>
          <a:off x="0" y="2833756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69B85-DB88-44EC-8322-6D03B7FDD147}">
      <dsp:nvSpPr>
        <dsp:cNvPr id="0" name=""/>
        <dsp:cNvSpPr/>
      </dsp:nvSpPr>
      <dsp:spPr>
        <a:xfrm>
          <a:off x="0" y="2833756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Ayuda al crescimiento de los directivos exponiéndolos a problemas y a decisiones que atañen a la entera empresa</a:t>
          </a:r>
        </a:p>
      </dsp:txBody>
      <dsp:txXfrm>
        <a:off x="0" y="2833756"/>
        <a:ext cx="9618133" cy="314806"/>
      </dsp:txXfrm>
    </dsp:sp>
    <dsp:sp modelId="{A07DBCDB-0FE9-4EF2-8E41-5366847D9803}">
      <dsp:nvSpPr>
        <dsp:cNvPr id="0" name=""/>
        <dsp:cNvSpPr/>
      </dsp:nvSpPr>
      <dsp:spPr>
        <a:xfrm>
          <a:off x="0" y="3148563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29A04-9BC0-4B8E-B27C-0F0AD29D9F3D}">
      <dsp:nvSpPr>
        <dsp:cNvPr id="0" name=""/>
        <dsp:cNvSpPr/>
      </dsp:nvSpPr>
      <dsp:spPr>
        <a:xfrm>
          <a:off x="0" y="3148563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Los objetivos de proyecto son claros</a:t>
          </a:r>
        </a:p>
      </dsp:txBody>
      <dsp:txXfrm>
        <a:off x="0" y="3148563"/>
        <a:ext cx="9618133" cy="314806"/>
      </dsp:txXfrm>
    </dsp:sp>
    <dsp:sp modelId="{E933677B-F771-400B-B499-CB2E39203A7D}">
      <dsp:nvSpPr>
        <dsp:cNvPr id="0" name=""/>
        <dsp:cNvSpPr/>
      </dsp:nvSpPr>
      <dsp:spPr>
        <a:xfrm>
          <a:off x="0" y="3463369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4491D-D723-490D-B0D0-45A23ECFD6AB}">
      <dsp:nvSpPr>
        <dsp:cNvPr id="0" name=""/>
        <dsp:cNvSpPr/>
      </dsp:nvSpPr>
      <dsp:spPr>
        <a:xfrm>
          <a:off x="0" y="3463369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Los empleados pueden ver claramente los resultados de su trabajo</a:t>
          </a:r>
        </a:p>
      </dsp:txBody>
      <dsp:txXfrm>
        <a:off x="0" y="3463369"/>
        <a:ext cx="9618133" cy="314806"/>
      </dsp:txXfrm>
    </dsp:sp>
    <dsp:sp modelId="{F0B5BB28-6244-463B-8B9F-E325707B4A97}">
      <dsp:nvSpPr>
        <dsp:cNvPr id="0" name=""/>
        <dsp:cNvSpPr/>
      </dsp:nvSpPr>
      <dsp:spPr>
        <a:xfrm>
          <a:off x="0" y="3778175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88304-B671-4FFA-A791-0AE1AC2C1D38}">
      <dsp:nvSpPr>
        <dsp:cNvPr id="0" name=""/>
        <dsp:cNvSpPr/>
      </dsp:nvSpPr>
      <dsp:spPr>
        <a:xfrm>
          <a:off x="0" y="3778175"/>
          <a:ext cx="9618133" cy="314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Fácil cerrar un proyecto</a:t>
          </a:r>
        </a:p>
      </dsp:txBody>
      <dsp:txXfrm>
        <a:off x="0" y="3778175"/>
        <a:ext cx="9618133" cy="31480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D938-915C-4B50-A3B8-A40CB20A6050}">
      <dsp:nvSpPr>
        <dsp:cNvPr id="0" name=""/>
        <dsp:cNvSpPr/>
      </dsp:nvSpPr>
      <dsp:spPr>
        <a:xfrm>
          <a:off x="0" y="1998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5CB10-E14C-4C27-BD5B-97E79A5B618D}">
      <dsp:nvSpPr>
        <dsp:cNvPr id="0" name=""/>
        <dsp:cNvSpPr/>
      </dsp:nvSpPr>
      <dsp:spPr>
        <a:xfrm>
          <a:off x="0" y="1998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Largo periodo de rodaje</a:t>
          </a:r>
        </a:p>
      </dsp:txBody>
      <dsp:txXfrm>
        <a:off x="0" y="1998"/>
        <a:ext cx="9618133" cy="340790"/>
      </dsp:txXfrm>
    </dsp:sp>
    <dsp:sp modelId="{76ADFEEA-3D9B-4892-B64B-6D65D1CDFD7E}">
      <dsp:nvSpPr>
        <dsp:cNvPr id="0" name=""/>
        <dsp:cNvSpPr/>
      </dsp:nvSpPr>
      <dsp:spPr>
        <a:xfrm>
          <a:off x="0" y="342789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87537-FA5A-435D-8DF6-661D37AEBD27}">
      <dsp:nvSpPr>
        <dsp:cNvPr id="0" name=""/>
        <dsp:cNvSpPr/>
      </dsp:nvSpPr>
      <dsp:spPr>
        <a:xfrm>
          <a:off x="0" y="342789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Difícil de implementar </a:t>
          </a:r>
        </a:p>
      </dsp:txBody>
      <dsp:txXfrm>
        <a:off x="0" y="342789"/>
        <a:ext cx="9618133" cy="340790"/>
      </dsp:txXfrm>
    </dsp:sp>
    <dsp:sp modelId="{120E084B-C275-4395-85D0-CEB5DFD68E06}">
      <dsp:nvSpPr>
        <dsp:cNvPr id="0" name=""/>
        <dsp:cNvSpPr/>
      </dsp:nvSpPr>
      <dsp:spPr>
        <a:xfrm>
          <a:off x="0" y="683579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62670-9CE1-40B0-BD7A-7E28026A37FB}">
      <dsp:nvSpPr>
        <dsp:cNvPr id="0" name=""/>
        <dsp:cNvSpPr/>
      </dsp:nvSpPr>
      <dsp:spPr>
        <a:xfrm>
          <a:off x="0" y="683579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Altos costes administrativos (porque crea más posiciones directivas)</a:t>
          </a:r>
        </a:p>
      </dsp:txBody>
      <dsp:txXfrm>
        <a:off x="0" y="683579"/>
        <a:ext cx="9618133" cy="340790"/>
      </dsp:txXfrm>
    </dsp:sp>
    <dsp:sp modelId="{E80DD492-A50F-4FE1-870F-6AC676C632EB}">
      <dsp:nvSpPr>
        <dsp:cNvPr id="0" name=""/>
        <dsp:cNvSpPr/>
      </dsp:nvSpPr>
      <dsp:spPr>
        <a:xfrm>
          <a:off x="0" y="1024369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28804-C081-40EE-BA16-E9B5277E3C34}">
      <dsp:nvSpPr>
        <dsp:cNvPr id="0" name=""/>
        <dsp:cNvSpPr/>
      </dsp:nvSpPr>
      <dsp:spPr>
        <a:xfrm>
          <a:off x="0" y="1024369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(Muchos) conflictos potenciales</a:t>
          </a:r>
        </a:p>
      </dsp:txBody>
      <dsp:txXfrm>
        <a:off x="0" y="1024369"/>
        <a:ext cx="9618133" cy="340790"/>
      </dsp:txXfrm>
    </dsp:sp>
    <dsp:sp modelId="{347951B9-416E-4072-BD6E-7A539D45B570}">
      <dsp:nvSpPr>
        <dsp:cNvPr id="0" name=""/>
        <dsp:cNvSpPr/>
      </dsp:nvSpPr>
      <dsp:spPr>
        <a:xfrm>
          <a:off x="0" y="1365160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A478D-495F-4BD8-96E3-8BABECDA67E9}">
      <dsp:nvSpPr>
        <dsp:cNvPr id="0" name=""/>
        <dsp:cNvSpPr/>
      </dsp:nvSpPr>
      <dsp:spPr>
        <a:xfrm>
          <a:off x="0" y="1365160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Choques de prioridad entre el focus en el producto y el focus en la función</a:t>
          </a:r>
        </a:p>
      </dsp:txBody>
      <dsp:txXfrm>
        <a:off x="0" y="1365160"/>
        <a:ext cx="9618133" cy="340790"/>
      </dsp:txXfrm>
    </dsp:sp>
    <dsp:sp modelId="{7E5C56E6-5608-4BB1-B9F2-EA4BE307E3FD}">
      <dsp:nvSpPr>
        <dsp:cNvPr id="0" name=""/>
        <dsp:cNvSpPr/>
      </dsp:nvSpPr>
      <dsp:spPr>
        <a:xfrm>
          <a:off x="0" y="1705950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AAEDF-6259-4506-B3F2-B9AE8EB40F34}">
      <dsp:nvSpPr>
        <dsp:cNvPr id="0" name=""/>
        <dsp:cNvSpPr/>
      </dsp:nvSpPr>
      <dsp:spPr>
        <a:xfrm>
          <a:off x="0" y="1705950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Dificultades en establecer la prioridad de las funciones</a:t>
          </a:r>
        </a:p>
      </dsp:txBody>
      <dsp:txXfrm>
        <a:off x="0" y="1705950"/>
        <a:ext cx="9618133" cy="340790"/>
      </dsp:txXfrm>
    </dsp:sp>
    <dsp:sp modelId="{3E542B7E-AD7C-4220-9E68-98F7EAF9E758}">
      <dsp:nvSpPr>
        <dsp:cNvPr id="0" name=""/>
        <dsp:cNvSpPr/>
      </dsp:nvSpPr>
      <dsp:spPr>
        <a:xfrm>
          <a:off x="0" y="2046740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D6DE0-7445-4F9A-886F-65F7E82F3F08}">
      <dsp:nvSpPr>
        <dsp:cNvPr id="0" name=""/>
        <dsp:cNvSpPr/>
      </dsp:nvSpPr>
      <dsp:spPr>
        <a:xfrm>
          <a:off x="0" y="2046741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Debilitamiento de las identidades profesionales</a:t>
          </a:r>
        </a:p>
      </dsp:txBody>
      <dsp:txXfrm>
        <a:off x="0" y="2046741"/>
        <a:ext cx="9618133" cy="340790"/>
      </dsp:txXfrm>
    </dsp:sp>
    <dsp:sp modelId="{917D6AE0-8C4A-4A98-83BE-C0FB70ED2465}">
      <dsp:nvSpPr>
        <dsp:cNvPr id="0" name=""/>
        <dsp:cNvSpPr/>
      </dsp:nvSpPr>
      <dsp:spPr>
        <a:xfrm>
          <a:off x="0" y="2387531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0C556-0EB7-4715-A9EC-D7951FE77534}">
      <dsp:nvSpPr>
        <dsp:cNvPr id="0" name=""/>
        <dsp:cNvSpPr/>
      </dsp:nvSpPr>
      <dsp:spPr>
        <a:xfrm>
          <a:off x="0" y="2387531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Problemas en el desarrollo profesional</a:t>
          </a:r>
        </a:p>
      </dsp:txBody>
      <dsp:txXfrm>
        <a:off x="0" y="2387531"/>
        <a:ext cx="9618133" cy="340790"/>
      </dsp:txXfrm>
    </dsp:sp>
    <dsp:sp modelId="{9793C9AC-AD48-45C9-998B-06983645D276}">
      <dsp:nvSpPr>
        <dsp:cNvPr id="0" name=""/>
        <dsp:cNvSpPr/>
      </dsp:nvSpPr>
      <dsp:spPr>
        <a:xfrm>
          <a:off x="0" y="2728321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9632B-79F8-4136-9B3A-FEC6184C4A05}">
      <dsp:nvSpPr>
        <dsp:cNvPr id="0" name=""/>
        <dsp:cNvSpPr/>
      </dsp:nvSpPr>
      <dsp:spPr>
        <a:xfrm>
          <a:off x="0" y="2728321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Falta de una clara responsabilidad</a:t>
          </a:r>
        </a:p>
      </dsp:txBody>
      <dsp:txXfrm>
        <a:off x="0" y="2728321"/>
        <a:ext cx="9618133" cy="340790"/>
      </dsp:txXfrm>
    </dsp:sp>
    <dsp:sp modelId="{9B47101C-A842-4008-A72E-76D3C54C2AE8}">
      <dsp:nvSpPr>
        <dsp:cNvPr id="0" name=""/>
        <dsp:cNvSpPr/>
      </dsp:nvSpPr>
      <dsp:spPr>
        <a:xfrm>
          <a:off x="0" y="3069112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6B34B-354B-4BDE-9F2C-0DF562117B49}">
      <dsp:nvSpPr>
        <dsp:cNvPr id="0" name=""/>
        <dsp:cNvSpPr/>
      </dsp:nvSpPr>
      <dsp:spPr>
        <a:xfrm>
          <a:off x="0" y="3069112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Los empleados pueden sentirse confusos por el hecho de tener que  responder a dos jefes distintos</a:t>
          </a:r>
        </a:p>
      </dsp:txBody>
      <dsp:txXfrm>
        <a:off x="0" y="3069112"/>
        <a:ext cx="9618133" cy="340790"/>
      </dsp:txXfrm>
    </dsp:sp>
    <dsp:sp modelId="{1920F0CA-F080-4C19-93C8-A9CA64054AAC}">
      <dsp:nvSpPr>
        <dsp:cNvPr id="0" name=""/>
        <dsp:cNvSpPr/>
      </dsp:nvSpPr>
      <dsp:spPr>
        <a:xfrm>
          <a:off x="0" y="3409902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F8100-7448-4D7C-AABE-8736A32F98EA}">
      <dsp:nvSpPr>
        <dsp:cNvPr id="0" name=""/>
        <dsp:cNvSpPr/>
      </dsp:nvSpPr>
      <dsp:spPr>
        <a:xfrm>
          <a:off x="0" y="3409902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Los directores de proyecto pueden ser reacios a imponer su autoridad (podrían encontrarse en la posición de subordinados en proyectos sucesivos)</a:t>
          </a:r>
        </a:p>
      </dsp:txBody>
      <dsp:txXfrm>
        <a:off x="0" y="3409902"/>
        <a:ext cx="9618133" cy="340790"/>
      </dsp:txXfrm>
    </dsp:sp>
    <dsp:sp modelId="{4DEDDB76-FFA0-4998-8094-84E4B33E792C}">
      <dsp:nvSpPr>
        <dsp:cNvPr id="0" name=""/>
        <dsp:cNvSpPr/>
      </dsp:nvSpPr>
      <dsp:spPr>
        <a:xfrm>
          <a:off x="0" y="3750692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FCEA0-3325-4D48-A7EE-AFE9FA22FCBD}">
      <dsp:nvSpPr>
        <dsp:cNvPr id="0" name=""/>
        <dsp:cNvSpPr/>
      </dsp:nvSpPr>
      <dsp:spPr>
        <a:xfrm>
          <a:off x="0" y="3750692"/>
          <a:ext cx="9618133" cy="3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Dificultad para los especialistas de juzgar la eficiencia de otra disciplina en un grupo con habilidades diferentes.</a:t>
          </a:r>
        </a:p>
      </dsp:txBody>
      <dsp:txXfrm>
        <a:off x="0" y="3750692"/>
        <a:ext cx="9618133" cy="340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01BDF-74F6-4432-A601-FBE4DC002788}">
      <dsp:nvSpPr>
        <dsp:cNvPr id="0" name=""/>
        <dsp:cNvSpPr/>
      </dsp:nvSpPr>
      <dsp:spPr>
        <a:xfrm>
          <a:off x="0" y="162681"/>
          <a:ext cx="9618133" cy="1221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/>
            <a:t>Las cinco fuerzas competitivas reflejan el hecho de que la competencia en un sector industrial no se limita en absoluto a los participantes bien establecidos. Los clientes, los proveedores, los participantes potenciales y los sustitutos son todos “competidores” de las empresas y su importancia dependerá de las circunstancias del momento. </a:t>
          </a:r>
          <a:endParaRPr lang="en-US" sz="1800" kern="1200"/>
        </a:p>
      </dsp:txBody>
      <dsp:txXfrm>
        <a:off x="59628" y="222309"/>
        <a:ext cx="9498877" cy="1102223"/>
      </dsp:txXfrm>
    </dsp:sp>
    <dsp:sp modelId="{DA493F25-90F0-46FF-9B3F-775B7EA914FB}">
      <dsp:nvSpPr>
        <dsp:cNvPr id="0" name=""/>
        <dsp:cNvSpPr/>
      </dsp:nvSpPr>
      <dsp:spPr>
        <a:xfrm>
          <a:off x="0" y="1436001"/>
          <a:ext cx="9618133" cy="1221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/>
            <a:t>La fuerza o fuerzas más poderosas predominan y son decisivas desde el punto de vista de la formulación de estrategias.</a:t>
          </a:r>
          <a:endParaRPr lang="en-US" sz="1800" kern="1200"/>
        </a:p>
      </dsp:txBody>
      <dsp:txXfrm>
        <a:off x="59628" y="1495629"/>
        <a:ext cx="9498877" cy="1102223"/>
      </dsp:txXfrm>
    </dsp:sp>
    <dsp:sp modelId="{CE3D95F8-B12C-4A06-BBD3-31869A1750AB}">
      <dsp:nvSpPr>
        <dsp:cNvPr id="0" name=""/>
        <dsp:cNvSpPr/>
      </dsp:nvSpPr>
      <dsp:spPr>
        <a:xfrm>
          <a:off x="0" y="2709321"/>
          <a:ext cx="9618133" cy="12214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/>
            <a:t>En un sentido más amplio, podríamos designar la competencia como </a:t>
          </a:r>
          <a:r>
            <a:rPr lang="es-ES_tradnl" sz="1800" i="1" kern="1200"/>
            <a:t>rivalidad ampliada o extensa.</a:t>
          </a:r>
          <a:endParaRPr lang="en-US" sz="1800" kern="1200"/>
        </a:p>
      </dsp:txBody>
      <dsp:txXfrm>
        <a:off x="59628" y="2768949"/>
        <a:ext cx="9498877" cy="1102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05AAC-8FDD-441E-A39E-DA92C532E8E0}">
      <dsp:nvSpPr>
        <dsp:cNvPr id="0" name=""/>
        <dsp:cNvSpPr/>
      </dsp:nvSpPr>
      <dsp:spPr>
        <a:xfrm>
          <a:off x="1505181" y="1478"/>
          <a:ext cx="3146557" cy="1887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En un sentido general, todas las compañía de una industria compiten con las industrias que producen productos sustitutos. </a:t>
          </a:r>
        </a:p>
      </dsp:txBody>
      <dsp:txXfrm>
        <a:off x="1505181" y="1478"/>
        <a:ext cx="3146557" cy="1887934"/>
      </dsp:txXfrm>
    </dsp:sp>
    <dsp:sp modelId="{38D43794-452A-4019-80C4-76D7A0028031}">
      <dsp:nvSpPr>
        <dsp:cNvPr id="0" name=""/>
        <dsp:cNvSpPr/>
      </dsp:nvSpPr>
      <dsp:spPr>
        <a:xfrm>
          <a:off x="4966394" y="1478"/>
          <a:ext cx="3146557" cy="1887934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Los sustitutos limitan los rendimientos potenciales de un sector industrial, pues imponen un techo a los precios que pueden cobrarse rentablemente en él. </a:t>
          </a:r>
        </a:p>
      </dsp:txBody>
      <dsp:txXfrm>
        <a:off x="4966394" y="1478"/>
        <a:ext cx="3146557" cy="1887934"/>
      </dsp:txXfrm>
    </dsp:sp>
    <dsp:sp modelId="{3780CA2E-CE48-4D72-9299-F5783377F189}">
      <dsp:nvSpPr>
        <dsp:cNvPr id="0" name=""/>
        <dsp:cNvSpPr/>
      </dsp:nvSpPr>
      <dsp:spPr>
        <a:xfrm>
          <a:off x="3235787" y="2204068"/>
          <a:ext cx="3146557" cy="1887934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Cuanto más atractiva sea la opción que ofrecen los sustitutos, mayor será la amenaza para la industria.</a:t>
          </a:r>
        </a:p>
      </dsp:txBody>
      <dsp:txXfrm>
        <a:off x="3235787" y="2204068"/>
        <a:ext cx="3146557" cy="1887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81206-AE7C-4628-AD14-E80BBBF64092}">
      <dsp:nvSpPr>
        <dsp:cNvPr id="0" name=""/>
        <dsp:cNvSpPr/>
      </dsp:nvSpPr>
      <dsp:spPr>
        <a:xfrm>
          <a:off x="1174" y="673057"/>
          <a:ext cx="4578945" cy="2747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Para organizar una empresa es necesario definir la relación entre los empleados y las tareas que cada uno de ellos tiene que cumplir.</a:t>
          </a:r>
        </a:p>
      </dsp:txBody>
      <dsp:txXfrm>
        <a:off x="1174" y="673057"/>
        <a:ext cx="4578945" cy="2747367"/>
      </dsp:txXfrm>
    </dsp:sp>
    <dsp:sp modelId="{F77D3210-5A64-4C02-9F26-39E86E85A241}">
      <dsp:nvSpPr>
        <dsp:cNvPr id="0" name=""/>
        <dsp:cNvSpPr/>
      </dsp:nvSpPr>
      <dsp:spPr>
        <a:xfrm>
          <a:off x="5038013" y="673057"/>
          <a:ext cx="4578945" cy="27473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Una organización une personas diferentes en una red de interacciones al fin de realizar una serie de funciones.</a:t>
          </a:r>
        </a:p>
      </dsp:txBody>
      <dsp:txXfrm>
        <a:off x="5038013" y="673057"/>
        <a:ext cx="4578945" cy="2747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FDCDA-69CD-409C-82E4-959EB93F6C71}">
      <dsp:nvSpPr>
        <dsp:cNvPr id="0" name=""/>
        <dsp:cNvSpPr/>
      </dsp:nvSpPr>
      <dsp:spPr>
        <a:xfrm>
          <a:off x="1505181" y="1478"/>
          <a:ext cx="3146557" cy="1887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kern="1200"/>
            <a:t>La organización formal es un conjunto fijo procedimientos y estructuras internas de una empresa.</a:t>
          </a:r>
          <a:endParaRPr lang="en-US" sz="2100" kern="1200"/>
        </a:p>
      </dsp:txBody>
      <dsp:txXfrm>
        <a:off x="1505181" y="1478"/>
        <a:ext cx="3146557" cy="1887934"/>
      </dsp:txXfrm>
    </dsp:sp>
    <dsp:sp modelId="{ABAC49FF-C01C-4EA1-98F1-9681562D06CE}">
      <dsp:nvSpPr>
        <dsp:cNvPr id="0" name=""/>
        <dsp:cNvSpPr/>
      </dsp:nvSpPr>
      <dsp:spPr>
        <a:xfrm>
          <a:off x="4966394" y="1478"/>
          <a:ext cx="3146557" cy="1887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kern="1200"/>
            <a:t>Es el esquema de funcionamiento de una compañía. </a:t>
          </a:r>
          <a:endParaRPr lang="en-US" sz="2100" kern="1200"/>
        </a:p>
      </dsp:txBody>
      <dsp:txXfrm>
        <a:off x="4966394" y="1478"/>
        <a:ext cx="3146557" cy="1887934"/>
      </dsp:txXfrm>
    </dsp:sp>
    <dsp:sp modelId="{1389BC65-558B-4060-9465-F17C62142578}">
      <dsp:nvSpPr>
        <dsp:cNvPr id="0" name=""/>
        <dsp:cNvSpPr/>
      </dsp:nvSpPr>
      <dsp:spPr>
        <a:xfrm>
          <a:off x="1505181" y="2204068"/>
          <a:ext cx="3146557" cy="1887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kern="1200"/>
            <a:t>Una organización formal es necesaria cuando una empresa crece en tamaño o cuando sus actividades se hace más complejas.</a:t>
          </a:r>
          <a:endParaRPr lang="en-US" sz="2100" kern="1200"/>
        </a:p>
      </dsp:txBody>
      <dsp:txXfrm>
        <a:off x="1505181" y="2204068"/>
        <a:ext cx="3146557" cy="1887934"/>
      </dsp:txXfrm>
    </dsp:sp>
    <dsp:sp modelId="{6B87FE5B-B36E-42F1-901F-5B2C63565550}">
      <dsp:nvSpPr>
        <dsp:cNvPr id="0" name=""/>
        <dsp:cNvSpPr/>
      </dsp:nvSpPr>
      <dsp:spPr>
        <a:xfrm>
          <a:off x="4966394" y="2204068"/>
          <a:ext cx="3146557" cy="1887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kern="1200"/>
            <a:t>La especialización, la división de las tareas y la coordinación están a la base de la organización formal.</a:t>
          </a:r>
          <a:endParaRPr lang="en-US" sz="2100" kern="1200"/>
        </a:p>
      </dsp:txBody>
      <dsp:txXfrm>
        <a:off x="4966394" y="2204068"/>
        <a:ext cx="3146557" cy="18879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DC382-8542-4B95-8CD1-3A239EF77445}">
      <dsp:nvSpPr>
        <dsp:cNvPr id="0" name=""/>
        <dsp:cNvSpPr/>
      </dsp:nvSpPr>
      <dsp:spPr>
        <a:xfrm>
          <a:off x="0" y="2247"/>
          <a:ext cx="6341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1C959-B862-47B6-A71D-91210AB7ED94}">
      <dsp:nvSpPr>
        <dsp:cNvPr id="0" name=""/>
        <dsp:cNvSpPr/>
      </dsp:nvSpPr>
      <dsp:spPr>
        <a:xfrm>
          <a:off x="0" y="2247"/>
          <a:ext cx="6341016" cy="7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Reglas bien definidas</a:t>
          </a:r>
        </a:p>
      </dsp:txBody>
      <dsp:txXfrm>
        <a:off x="0" y="2247"/>
        <a:ext cx="6341016" cy="766567"/>
      </dsp:txXfrm>
    </dsp:sp>
    <dsp:sp modelId="{51D9839D-9C3C-456B-8FEB-1900EE178AE5}">
      <dsp:nvSpPr>
        <dsp:cNvPr id="0" name=""/>
        <dsp:cNvSpPr/>
      </dsp:nvSpPr>
      <dsp:spPr>
        <a:xfrm>
          <a:off x="0" y="768815"/>
          <a:ext cx="6341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FF645-0E36-4B62-A939-633C30CA35E7}">
      <dsp:nvSpPr>
        <dsp:cNvPr id="0" name=""/>
        <dsp:cNvSpPr/>
      </dsp:nvSpPr>
      <dsp:spPr>
        <a:xfrm>
          <a:off x="0" y="768815"/>
          <a:ext cx="6341016" cy="7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Estructura arbitraria</a:t>
          </a:r>
        </a:p>
      </dsp:txBody>
      <dsp:txXfrm>
        <a:off x="0" y="768815"/>
        <a:ext cx="6341016" cy="766567"/>
      </dsp:txXfrm>
    </dsp:sp>
    <dsp:sp modelId="{8ABB1CD0-2D0E-4E2C-BCA1-09E9B52378A3}">
      <dsp:nvSpPr>
        <dsp:cNvPr id="0" name=""/>
        <dsp:cNvSpPr/>
      </dsp:nvSpPr>
      <dsp:spPr>
        <a:xfrm>
          <a:off x="0" y="1535382"/>
          <a:ext cx="6341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F1974-CAE9-495F-BE5C-C8FB5B5C8F31}">
      <dsp:nvSpPr>
        <dsp:cNvPr id="0" name=""/>
        <dsp:cNvSpPr/>
      </dsp:nvSpPr>
      <dsp:spPr>
        <a:xfrm>
          <a:off x="0" y="1535382"/>
          <a:ext cx="6341016" cy="7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Relaciones basadas en el estatus</a:t>
          </a:r>
        </a:p>
      </dsp:txBody>
      <dsp:txXfrm>
        <a:off x="0" y="1535382"/>
        <a:ext cx="6341016" cy="766567"/>
      </dsp:txXfrm>
    </dsp:sp>
    <dsp:sp modelId="{A03277AE-4EBD-4B84-A7B8-26E69211160F}">
      <dsp:nvSpPr>
        <dsp:cNvPr id="0" name=""/>
        <dsp:cNvSpPr/>
      </dsp:nvSpPr>
      <dsp:spPr>
        <a:xfrm>
          <a:off x="0" y="2301950"/>
          <a:ext cx="6341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2F92F-183E-42B1-8CE0-0FC7D6210411}">
      <dsp:nvSpPr>
        <dsp:cNvPr id="0" name=""/>
        <dsp:cNvSpPr/>
      </dsp:nvSpPr>
      <dsp:spPr>
        <a:xfrm>
          <a:off x="0" y="2301949"/>
          <a:ext cx="6341016" cy="7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Objetivos y principios bien determinados</a:t>
          </a:r>
        </a:p>
      </dsp:txBody>
      <dsp:txXfrm>
        <a:off x="0" y="2301949"/>
        <a:ext cx="6341016" cy="766567"/>
      </dsp:txXfrm>
    </dsp:sp>
    <dsp:sp modelId="{035DFB2E-33B5-4FF3-829B-80C0F9E6EC12}">
      <dsp:nvSpPr>
        <dsp:cNvPr id="0" name=""/>
        <dsp:cNvSpPr/>
      </dsp:nvSpPr>
      <dsp:spPr>
        <a:xfrm>
          <a:off x="0" y="3068517"/>
          <a:ext cx="6341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928F2-2A99-468D-9B92-08491086F92B}">
      <dsp:nvSpPr>
        <dsp:cNvPr id="0" name=""/>
        <dsp:cNvSpPr/>
      </dsp:nvSpPr>
      <dsp:spPr>
        <a:xfrm>
          <a:off x="0" y="3068517"/>
          <a:ext cx="6341016" cy="7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Limitación de las actividades individuales</a:t>
          </a:r>
        </a:p>
      </dsp:txBody>
      <dsp:txXfrm>
        <a:off x="0" y="3068517"/>
        <a:ext cx="6341016" cy="766567"/>
      </dsp:txXfrm>
    </dsp:sp>
    <dsp:sp modelId="{DD19362B-2B0D-459C-AA8C-F532DACC506B}">
      <dsp:nvSpPr>
        <dsp:cNvPr id="0" name=""/>
        <dsp:cNvSpPr/>
      </dsp:nvSpPr>
      <dsp:spPr>
        <a:xfrm>
          <a:off x="0" y="3835084"/>
          <a:ext cx="6341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6C313-425D-4D6D-8B92-61FDEE95AB75}">
      <dsp:nvSpPr>
        <dsp:cNvPr id="0" name=""/>
        <dsp:cNvSpPr/>
      </dsp:nvSpPr>
      <dsp:spPr>
        <a:xfrm>
          <a:off x="0" y="3835084"/>
          <a:ext cx="6341016" cy="7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Los mensajes son comunicados a través de una cadena de mando</a:t>
          </a:r>
        </a:p>
      </dsp:txBody>
      <dsp:txXfrm>
        <a:off x="0" y="3835084"/>
        <a:ext cx="6341016" cy="7665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505BA-3F5C-4616-B015-1B9C5184C8FC}">
      <dsp:nvSpPr>
        <dsp:cNvPr id="0" name=""/>
        <dsp:cNvSpPr/>
      </dsp:nvSpPr>
      <dsp:spPr>
        <a:xfrm>
          <a:off x="8453" y="231706"/>
          <a:ext cx="2526638" cy="36300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/>
            <a:t>En cualquier tipo de empresa se puede observar el desarrollo de grupos espontáneos e informales, basados en las relaciones diarias entre miembros de la compañía. Esta organización es distinta de la oficial.</a:t>
          </a:r>
          <a:endParaRPr lang="en-US" sz="1800" kern="1200"/>
        </a:p>
      </dsp:txBody>
      <dsp:txXfrm>
        <a:off x="82456" y="305709"/>
        <a:ext cx="2378632" cy="3482062"/>
      </dsp:txXfrm>
    </dsp:sp>
    <dsp:sp modelId="{608570AB-DED3-433A-B021-326B9C640FFA}">
      <dsp:nvSpPr>
        <dsp:cNvPr id="0" name=""/>
        <dsp:cNvSpPr/>
      </dsp:nvSpPr>
      <dsp:spPr>
        <a:xfrm>
          <a:off x="2787755" y="1733437"/>
          <a:ext cx="535647" cy="6266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787755" y="1858758"/>
        <a:ext cx="374953" cy="375964"/>
      </dsp:txXfrm>
    </dsp:sp>
    <dsp:sp modelId="{48EB641C-5BA3-4D13-A128-6D1124A1C535}">
      <dsp:nvSpPr>
        <dsp:cNvPr id="0" name=""/>
        <dsp:cNvSpPr/>
      </dsp:nvSpPr>
      <dsp:spPr>
        <a:xfrm>
          <a:off x="3545747" y="231706"/>
          <a:ext cx="2526638" cy="36300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/>
            <a:t>En los medios es fácil encontrar organizaciones informales no promovidas por la empresa pero que pueden ayudar a alcanzar los objetivos finales de la compañía (ej. un club o grupo de periodistas).</a:t>
          </a:r>
          <a:endParaRPr lang="en-US" sz="1800" kern="1200"/>
        </a:p>
      </dsp:txBody>
      <dsp:txXfrm>
        <a:off x="3619750" y="305709"/>
        <a:ext cx="2378632" cy="3482062"/>
      </dsp:txXfrm>
    </dsp:sp>
    <dsp:sp modelId="{24D7ED05-7D41-4111-B2F1-85B87AD6272B}">
      <dsp:nvSpPr>
        <dsp:cNvPr id="0" name=""/>
        <dsp:cNvSpPr/>
      </dsp:nvSpPr>
      <dsp:spPr>
        <a:xfrm>
          <a:off x="6325049" y="1733437"/>
          <a:ext cx="535647" cy="6266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325049" y="1858758"/>
        <a:ext cx="374953" cy="375964"/>
      </dsp:txXfrm>
    </dsp:sp>
    <dsp:sp modelId="{2CC35EF9-BB50-473F-A88A-F49DC09636DB}">
      <dsp:nvSpPr>
        <dsp:cNvPr id="0" name=""/>
        <dsp:cNvSpPr/>
      </dsp:nvSpPr>
      <dsp:spPr>
        <a:xfrm>
          <a:off x="7083041" y="231706"/>
          <a:ext cx="2526638" cy="36300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kern="1200"/>
            <a:t>En los medios, en particular en las redacciones, cierta flexibilidad en la organización y en el control es indispensable. Por esta razón, los medios admiten las prácticas de las organizaciones informales más fácilmente que otros tipo de empresas. </a:t>
          </a:r>
          <a:endParaRPr lang="en-US" sz="1800" kern="1200"/>
        </a:p>
      </dsp:txBody>
      <dsp:txXfrm>
        <a:off x="7157044" y="305709"/>
        <a:ext cx="2378632" cy="34820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4A4EB-619B-4E8B-AB99-B51C5A8B6FE4}">
      <dsp:nvSpPr>
        <dsp:cNvPr id="0" name=""/>
        <dsp:cNvSpPr/>
      </dsp:nvSpPr>
      <dsp:spPr>
        <a:xfrm>
          <a:off x="0" y="1998"/>
          <a:ext cx="96181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ACF05-D555-4B16-8446-2E8ED4B8F7AB}">
      <dsp:nvSpPr>
        <dsp:cNvPr id="0" name=""/>
        <dsp:cNvSpPr/>
      </dsp:nvSpPr>
      <dsp:spPr>
        <a:xfrm>
          <a:off x="0" y="1998"/>
          <a:ext cx="9618133" cy="1363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Relaciones más personales que basadas en el estatus</a:t>
          </a:r>
        </a:p>
      </dsp:txBody>
      <dsp:txXfrm>
        <a:off x="0" y="1998"/>
        <a:ext cx="9618133" cy="1363161"/>
      </dsp:txXfrm>
    </dsp:sp>
    <dsp:sp modelId="{56808EB1-748A-41D8-995A-CCA43639BE9B}">
      <dsp:nvSpPr>
        <dsp:cNvPr id="0" name=""/>
        <dsp:cNvSpPr/>
      </dsp:nvSpPr>
      <dsp:spPr>
        <a:xfrm>
          <a:off x="0" y="1365160"/>
          <a:ext cx="96181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602F0-8547-4EE4-8BA3-1501C39FB7E6}">
      <dsp:nvSpPr>
        <dsp:cNvPr id="0" name=""/>
        <dsp:cNvSpPr/>
      </dsp:nvSpPr>
      <dsp:spPr>
        <a:xfrm>
          <a:off x="0" y="1365160"/>
          <a:ext cx="9618133" cy="1363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Presencia de liderazgo pero no de autoridad formal</a:t>
          </a:r>
        </a:p>
      </dsp:txBody>
      <dsp:txXfrm>
        <a:off x="0" y="1365160"/>
        <a:ext cx="9618133" cy="1363161"/>
      </dsp:txXfrm>
    </dsp:sp>
    <dsp:sp modelId="{52181E95-F31D-4A96-B242-D73033C410A1}">
      <dsp:nvSpPr>
        <dsp:cNvPr id="0" name=""/>
        <dsp:cNvSpPr/>
      </dsp:nvSpPr>
      <dsp:spPr>
        <a:xfrm>
          <a:off x="0" y="2728321"/>
          <a:ext cx="96181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DD235-C150-419F-9576-61CADECD71A8}">
      <dsp:nvSpPr>
        <dsp:cNvPr id="0" name=""/>
        <dsp:cNvSpPr/>
      </dsp:nvSpPr>
      <dsp:spPr>
        <a:xfrm>
          <a:off x="0" y="2728321"/>
          <a:ext cx="9618133" cy="1363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Las reglas no son escritas y se pueden encontrar en forma de costumbres y creencias.  </a:t>
          </a:r>
        </a:p>
      </dsp:txBody>
      <dsp:txXfrm>
        <a:off x="0" y="2728321"/>
        <a:ext cx="9618133" cy="13631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7E012-4852-4E3C-B201-B31F553158CB}">
      <dsp:nvSpPr>
        <dsp:cNvPr id="0" name=""/>
        <dsp:cNvSpPr/>
      </dsp:nvSpPr>
      <dsp:spPr>
        <a:xfrm>
          <a:off x="0" y="499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FCA18-669B-4954-948F-C0B0478A93FC}">
      <dsp:nvSpPr>
        <dsp:cNvPr id="0" name=""/>
        <dsp:cNvSpPr/>
      </dsp:nvSpPr>
      <dsp:spPr>
        <a:xfrm>
          <a:off x="0" y="499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Máxima especialización en un campo</a:t>
          </a:r>
        </a:p>
      </dsp:txBody>
      <dsp:txXfrm>
        <a:off x="0" y="499"/>
        <a:ext cx="9618133" cy="584640"/>
      </dsp:txXfrm>
    </dsp:sp>
    <dsp:sp modelId="{A87D9246-3E08-4D79-829A-8B7A0B7CA90B}">
      <dsp:nvSpPr>
        <dsp:cNvPr id="0" name=""/>
        <dsp:cNvSpPr/>
      </dsp:nvSpPr>
      <dsp:spPr>
        <a:xfrm>
          <a:off x="0" y="585140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DEB62-DD53-43D6-8ECC-DD4C162339B7}">
      <dsp:nvSpPr>
        <dsp:cNvPr id="0" name=""/>
        <dsp:cNvSpPr/>
      </dsp:nvSpPr>
      <dsp:spPr>
        <a:xfrm>
          <a:off x="0" y="585140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Promueve la comunicación entre especialistas y facilita el desarrollo  de conocimiento y habilidades</a:t>
          </a:r>
        </a:p>
      </dsp:txBody>
      <dsp:txXfrm>
        <a:off x="0" y="585140"/>
        <a:ext cx="9618133" cy="584640"/>
      </dsp:txXfrm>
    </dsp:sp>
    <dsp:sp modelId="{893822F5-D157-4858-8980-9FF6F3C0682E}">
      <dsp:nvSpPr>
        <dsp:cNvPr id="0" name=""/>
        <dsp:cNvSpPr/>
      </dsp:nvSpPr>
      <dsp:spPr>
        <a:xfrm>
          <a:off x="0" y="1169780"/>
          <a:ext cx="961813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2F11D-4500-4ACE-B4C5-F5349F13EA4D}">
      <dsp:nvSpPr>
        <dsp:cNvPr id="0" name=""/>
        <dsp:cNvSpPr/>
      </dsp:nvSpPr>
      <dsp:spPr>
        <a:xfrm>
          <a:off x="0" y="1169780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Promueve la identidad profesional y las trayectorias profesionales</a:t>
          </a:r>
        </a:p>
      </dsp:txBody>
      <dsp:txXfrm>
        <a:off x="0" y="1169780"/>
        <a:ext cx="9618133" cy="584640"/>
      </dsp:txXfrm>
    </dsp:sp>
    <dsp:sp modelId="{1C67B8C0-2BDE-42FD-9BDA-5A7B812F2768}">
      <dsp:nvSpPr>
        <dsp:cNvPr id="0" name=""/>
        <dsp:cNvSpPr/>
      </dsp:nvSpPr>
      <dsp:spPr>
        <a:xfrm>
          <a:off x="0" y="1754420"/>
          <a:ext cx="96181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BB683-331E-4861-B70B-982AEE71430B}">
      <dsp:nvSpPr>
        <dsp:cNvPr id="0" name=""/>
        <dsp:cNvSpPr/>
      </dsp:nvSpPr>
      <dsp:spPr>
        <a:xfrm>
          <a:off x="0" y="1754420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Oportunidades para una extensa división del trabajo</a:t>
          </a:r>
        </a:p>
      </dsp:txBody>
      <dsp:txXfrm>
        <a:off x="0" y="1754420"/>
        <a:ext cx="9618133" cy="584640"/>
      </dsp:txXfrm>
    </dsp:sp>
    <dsp:sp modelId="{DF8D7C1C-AEE0-4090-B633-175FB1A01755}">
      <dsp:nvSpPr>
        <dsp:cNvPr id="0" name=""/>
        <dsp:cNvSpPr/>
      </dsp:nvSpPr>
      <dsp:spPr>
        <a:xfrm>
          <a:off x="0" y="2339061"/>
          <a:ext cx="961813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D49B3-A3F1-476C-BD25-43AC8BEE9FCC}">
      <dsp:nvSpPr>
        <dsp:cNvPr id="0" name=""/>
        <dsp:cNvSpPr/>
      </dsp:nvSpPr>
      <dsp:spPr>
        <a:xfrm>
          <a:off x="0" y="2339061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Fácil de administrar</a:t>
          </a:r>
        </a:p>
      </dsp:txBody>
      <dsp:txXfrm>
        <a:off x="0" y="2339061"/>
        <a:ext cx="9618133" cy="584640"/>
      </dsp:txXfrm>
    </dsp:sp>
    <dsp:sp modelId="{AFC6E862-9D40-4BB4-B197-80F3E1AF4C9D}">
      <dsp:nvSpPr>
        <dsp:cNvPr id="0" name=""/>
        <dsp:cNvSpPr/>
      </dsp:nvSpPr>
      <dsp:spPr>
        <a:xfrm>
          <a:off x="0" y="2923701"/>
          <a:ext cx="961813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CD578-B460-405C-B82C-0B8B11EAC330}">
      <dsp:nvSpPr>
        <dsp:cNvPr id="0" name=""/>
        <dsp:cNvSpPr/>
      </dsp:nvSpPr>
      <dsp:spPr>
        <a:xfrm>
          <a:off x="0" y="2923701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Reducción de errores técnicos</a:t>
          </a:r>
        </a:p>
      </dsp:txBody>
      <dsp:txXfrm>
        <a:off x="0" y="2923701"/>
        <a:ext cx="9618133" cy="584640"/>
      </dsp:txXfrm>
    </dsp:sp>
    <dsp:sp modelId="{185CC679-2BA5-4A5D-9D1C-6E74DC8B13BC}">
      <dsp:nvSpPr>
        <dsp:cNvPr id="0" name=""/>
        <dsp:cNvSpPr/>
      </dsp:nvSpPr>
      <dsp:spPr>
        <a:xfrm>
          <a:off x="0" y="3508341"/>
          <a:ext cx="961813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4444E-7388-4811-922A-EC46BD53DDC4}">
      <dsp:nvSpPr>
        <dsp:cNvPr id="0" name=""/>
        <dsp:cNvSpPr/>
      </dsp:nvSpPr>
      <dsp:spPr>
        <a:xfrm>
          <a:off x="0" y="3508341"/>
          <a:ext cx="9618133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Barata</a:t>
          </a:r>
        </a:p>
      </dsp:txBody>
      <dsp:txXfrm>
        <a:off x="0" y="3508341"/>
        <a:ext cx="9618133" cy="5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663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04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452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Google Shape;936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6567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g6eccb212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g6eccb212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27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g6eccb212f1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g6eccb212f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240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g6eccb212f1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g6eccb212f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6617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Google Shape;1371;p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6581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2" name="Google Shape;1382;p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187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Google Shape;1391;p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2" name="Google Shape;1392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91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2308909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2308909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Google Shape;1402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9912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p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2" name="Google Shape;1412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189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p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1628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Google Shape;1431;p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2" name="Google Shape;1432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1148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430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p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3" name="Google Shape;1453;p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707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7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3" name="Google Shape;1493;p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624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Google Shape;1545;p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6" name="Google Shape;1546;p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6817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7" name="Google Shape;1557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44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04988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Google Shape;1567;p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8" name="Google Shape;1568;p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270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Google Shape;1623;p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4" name="Google Shape;1624;p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53069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" name="Google Shape;1634;p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5" name="Google Shape;1635;p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99440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" name="Google Shape;1645;p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6" name="Google Shape;1646;p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13713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" name="Google Shape;1656;p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7" name="Google Shape;1657;p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8050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Google Shape;1667;p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" name="Google Shape;1668;p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11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Google Shape;1714;p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5" name="Google Shape;1715;p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516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" name="Google Shape;1724;p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5" name="Google Shape;1725;p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28695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" name="Google Shape;1734;p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5" name="Google Shape;1735;p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6759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4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7077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905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4" name="Google Shape;854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4688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765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53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65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3156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60722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29758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7450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8575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697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33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21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83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4382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22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7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90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3806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77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9400" y="6105600"/>
            <a:ext cx="1202475" cy="420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373324" y="1756300"/>
            <a:ext cx="9066075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400" dirty="0">
                <a:latin typeface="Calibri"/>
                <a:ea typeface="Calibri"/>
                <a:cs typeface="Calibri"/>
                <a:sym typeface="Calibri"/>
              </a:rPr>
              <a:t>Organización y gestión de la empresa informativa</a:t>
            </a:r>
            <a:endParaRPr sz="3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5748" y="0"/>
            <a:ext cx="6062870" cy="6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354874" y="2464300"/>
            <a:ext cx="8225223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/>
                <a:ea typeface="Calibri"/>
                <a:cs typeface="Calibri"/>
                <a:sym typeface="Calibri"/>
              </a:rPr>
              <a:t>4. Organización y estructura de la empresa informativa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373325" y="3815575"/>
            <a:ext cx="187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latin typeface="Calibri"/>
                <a:ea typeface="Calibri"/>
                <a:cs typeface="Calibri"/>
                <a:sym typeface="Calibri"/>
              </a:rPr>
              <a:t>Autores: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73325" y="4313650"/>
            <a:ext cx="6532718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Guadalupe Aguado Guadalupe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54875" y="4754125"/>
            <a:ext cx="5538294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latin typeface="Calibri"/>
                <a:ea typeface="Calibri"/>
                <a:cs typeface="Calibri"/>
                <a:sym typeface="Calibri"/>
              </a:rPr>
              <a:t>Manuel </a:t>
            </a:r>
            <a:r>
              <a:rPr lang="es-ES" sz="2400" dirty="0" err="1">
                <a:latin typeface="Calibri"/>
                <a:ea typeface="Calibri"/>
                <a:cs typeface="Calibri"/>
                <a:sym typeface="Calibri"/>
              </a:rPr>
              <a:t>Goyanes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8AF1F-F5E9-4A41-BCFB-BD69903E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Facilidad de entrada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7C92AF-1B0B-90A0-A385-48D84CEA6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43492" cy="5032375"/>
          </a:xfrm>
        </p:spPr>
        <p:txBody>
          <a:bodyPr>
            <a:normAutofit/>
          </a:bodyPr>
          <a:lstStyle/>
          <a:p>
            <a:pPr marL="571500" lvl="1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lvl="1"/>
            <a:endParaRPr lang="es-E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indent="-514350">
              <a:buAutoNum type="alphaLcParenR"/>
            </a:pPr>
            <a:endParaRPr lang="es-ES" dirty="0"/>
          </a:p>
        </p:txBody>
      </p:sp>
      <p:sp>
        <p:nvSpPr>
          <p:cNvPr id="4" name="Google Shape;802;p64">
            <a:extLst>
              <a:ext uri="{FF2B5EF4-FFF2-40B4-BE49-F238E27FC236}">
                <a16:creationId xmlns:a16="http://schemas.microsoft.com/office/drawing/2014/main" id="{1C1F9202-D014-234C-90BF-2D058BCC9E41}"/>
              </a:ext>
            </a:extLst>
          </p:cNvPr>
          <p:cNvSpPr/>
          <p:nvPr/>
        </p:nvSpPr>
        <p:spPr>
          <a:xfrm>
            <a:off x="2566987" y="1916112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2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6"/>
                </a:lnTo>
                <a:cubicBezTo>
                  <a:pt x="3384550" y="533261"/>
                  <a:pt x="3341549" y="576262"/>
                  <a:pt x="3288504" y="576262"/>
                </a:cubicBezTo>
                <a:lnTo>
                  <a:pt x="0" y="576262"/>
                </a:lnTo>
                <a:lnTo>
                  <a:pt x="0" y="576262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Entrada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fácil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Google Shape;803;p64">
            <a:extLst>
              <a:ext uri="{FF2B5EF4-FFF2-40B4-BE49-F238E27FC236}">
                <a16:creationId xmlns:a16="http://schemas.microsoft.com/office/drawing/2014/main" id="{BD008CE4-B895-784B-B649-324B7B303665}"/>
              </a:ext>
            </a:extLst>
          </p:cNvPr>
          <p:cNvSpPr/>
          <p:nvPr/>
        </p:nvSpPr>
        <p:spPr>
          <a:xfrm>
            <a:off x="2566987" y="2852737"/>
            <a:ext cx="338455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Pequeña economía de escala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Google Shape;804;p64">
            <a:extLst>
              <a:ext uri="{FF2B5EF4-FFF2-40B4-BE49-F238E27FC236}">
                <a16:creationId xmlns:a16="http://schemas.microsoft.com/office/drawing/2014/main" id="{0FB8A98F-AE17-4140-BCE7-49610EB6DE9B}"/>
              </a:ext>
            </a:extLst>
          </p:cNvPr>
          <p:cNvSpPr/>
          <p:nvPr/>
        </p:nvSpPr>
        <p:spPr>
          <a:xfrm>
            <a:off x="2566987" y="3860800"/>
            <a:ext cx="338455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Baja diferenciación de productos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Google Shape;805;p64">
            <a:extLst>
              <a:ext uri="{FF2B5EF4-FFF2-40B4-BE49-F238E27FC236}">
                <a16:creationId xmlns:a16="http://schemas.microsoft.com/office/drawing/2014/main" id="{2FFCE4F4-1150-C043-830A-10E63C665F41}"/>
              </a:ext>
            </a:extLst>
          </p:cNvPr>
          <p:cNvSpPr/>
          <p:nvPr/>
        </p:nvSpPr>
        <p:spPr>
          <a:xfrm>
            <a:off x="2566987" y="4868862"/>
            <a:ext cx="338455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Baja necesidad de capitales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Google Shape;806;p64">
            <a:extLst>
              <a:ext uri="{FF2B5EF4-FFF2-40B4-BE49-F238E27FC236}">
                <a16:creationId xmlns:a16="http://schemas.microsoft.com/office/drawing/2014/main" id="{83BE42BE-1341-1140-8D78-65D79845BCE7}"/>
              </a:ext>
            </a:extLst>
          </p:cNvPr>
          <p:cNvSpPr/>
          <p:nvPr/>
        </p:nvSpPr>
        <p:spPr>
          <a:xfrm>
            <a:off x="6383337" y="4868862"/>
            <a:ext cx="338455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Alta </a:t>
            </a:r>
            <a:r>
              <a:rPr lang="en-US" sz="2400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necesidad</a:t>
            </a:r>
            <a:r>
              <a:rPr lang="en-US" sz="2400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400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capitales</a:t>
            </a:r>
            <a:endParaRPr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807;p64">
            <a:extLst>
              <a:ext uri="{FF2B5EF4-FFF2-40B4-BE49-F238E27FC236}">
                <a16:creationId xmlns:a16="http://schemas.microsoft.com/office/drawing/2014/main" id="{97CED423-8413-204A-9E3F-0BB7D50D97B3}"/>
              </a:ext>
            </a:extLst>
          </p:cNvPr>
          <p:cNvSpPr/>
          <p:nvPr/>
        </p:nvSpPr>
        <p:spPr>
          <a:xfrm>
            <a:off x="6383337" y="1916112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2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6"/>
                </a:lnTo>
                <a:cubicBezTo>
                  <a:pt x="3384550" y="533261"/>
                  <a:pt x="3341549" y="576262"/>
                  <a:pt x="3288504" y="576262"/>
                </a:cubicBezTo>
                <a:lnTo>
                  <a:pt x="0" y="576262"/>
                </a:lnTo>
                <a:lnTo>
                  <a:pt x="0" y="576262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Entrada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difícil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808;p64">
            <a:extLst>
              <a:ext uri="{FF2B5EF4-FFF2-40B4-BE49-F238E27FC236}">
                <a16:creationId xmlns:a16="http://schemas.microsoft.com/office/drawing/2014/main" id="{80E4E163-AF49-9F4F-BBCC-709E70F5ED38}"/>
              </a:ext>
            </a:extLst>
          </p:cNvPr>
          <p:cNvSpPr/>
          <p:nvPr/>
        </p:nvSpPr>
        <p:spPr>
          <a:xfrm>
            <a:off x="6383337" y="2852737"/>
            <a:ext cx="338455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Gran economía de escala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809;p64">
            <a:extLst>
              <a:ext uri="{FF2B5EF4-FFF2-40B4-BE49-F238E27FC236}">
                <a16:creationId xmlns:a16="http://schemas.microsoft.com/office/drawing/2014/main" id="{4E721731-9523-3640-9FD6-0C5D9513C52B}"/>
              </a:ext>
            </a:extLst>
          </p:cNvPr>
          <p:cNvSpPr/>
          <p:nvPr/>
        </p:nvSpPr>
        <p:spPr>
          <a:xfrm>
            <a:off x="6383337" y="3860800"/>
            <a:ext cx="338455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Alta diferenciación de productos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483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p65"/>
          <p:cNvSpPr txBox="1">
            <a:spLocks noGrp="1"/>
          </p:cNvSpPr>
          <p:nvPr>
            <p:ph type="title"/>
          </p:nvPr>
        </p:nvSpPr>
        <p:spPr>
          <a:xfrm>
            <a:off x="601579" y="4127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/>
              <a:t>     </a:t>
            </a:r>
            <a:r>
              <a:rPr lang="es-ES_tradnl" dirty="0"/>
              <a:t>Facilidad</a:t>
            </a:r>
            <a:r>
              <a:rPr lang="en-US" dirty="0"/>
              <a:t> de entrada </a:t>
            </a:r>
            <a:endParaRPr dirty="0"/>
          </a:p>
        </p:txBody>
      </p:sp>
      <p:sp>
        <p:nvSpPr>
          <p:cNvPr id="817" name="Google Shape;817;p6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6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65"/>
          <p:cNvSpPr/>
          <p:nvPr/>
        </p:nvSpPr>
        <p:spPr>
          <a:xfrm>
            <a:off x="2566987" y="1916112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2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6"/>
                </a:lnTo>
                <a:cubicBezTo>
                  <a:pt x="3384550" y="533261"/>
                  <a:pt x="3341549" y="576262"/>
                  <a:pt x="3288504" y="576262"/>
                </a:cubicBezTo>
                <a:lnTo>
                  <a:pt x="0" y="576262"/>
                </a:lnTo>
                <a:lnTo>
                  <a:pt x="0" y="576262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Entrada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fácil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0" name="Google Shape;820;p65"/>
          <p:cNvSpPr/>
          <p:nvPr/>
        </p:nvSpPr>
        <p:spPr>
          <a:xfrm>
            <a:off x="2566987" y="2852738"/>
            <a:ext cx="338455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Costes de cambio bajos o ausentes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1" name="Google Shape;821;p65"/>
          <p:cNvSpPr/>
          <p:nvPr/>
        </p:nvSpPr>
        <p:spPr>
          <a:xfrm>
            <a:off x="2566987" y="3860801"/>
            <a:ext cx="338455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Acceso a canales de distribución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2" name="Google Shape;822;p65"/>
          <p:cNvSpPr/>
          <p:nvPr/>
        </p:nvSpPr>
        <p:spPr>
          <a:xfrm>
            <a:off x="2566987" y="4868863"/>
            <a:ext cx="338455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Tecnología común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3" name="Google Shape;823;p65"/>
          <p:cNvSpPr/>
          <p:nvPr/>
        </p:nvSpPr>
        <p:spPr>
          <a:xfrm>
            <a:off x="6383337" y="4868863"/>
            <a:ext cx="338455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Tecnología propietaria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4" name="Google Shape;824;p65"/>
          <p:cNvSpPr/>
          <p:nvPr/>
        </p:nvSpPr>
        <p:spPr>
          <a:xfrm>
            <a:off x="6383337" y="1916112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2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6"/>
                </a:lnTo>
                <a:cubicBezTo>
                  <a:pt x="3384550" y="533261"/>
                  <a:pt x="3341549" y="576262"/>
                  <a:pt x="3288504" y="576262"/>
                </a:cubicBezTo>
                <a:lnTo>
                  <a:pt x="0" y="576262"/>
                </a:lnTo>
                <a:lnTo>
                  <a:pt x="0" y="576262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Entrada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difícil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5" name="Google Shape;825;p65"/>
          <p:cNvSpPr/>
          <p:nvPr/>
        </p:nvSpPr>
        <p:spPr>
          <a:xfrm>
            <a:off x="6383337" y="2852738"/>
            <a:ext cx="338455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Altos costes de cambio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6" name="Google Shape;826;p65"/>
          <p:cNvSpPr/>
          <p:nvPr/>
        </p:nvSpPr>
        <p:spPr>
          <a:xfrm>
            <a:off x="6383337" y="3860801"/>
            <a:ext cx="338455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Canales de distribución con acceso restringido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66"/>
          <p:cNvSpPr txBox="1">
            <a:spLocks noGrp="1"/>
          </p:cNvSpPr>
          <p:nvPr>
            <p:ph type="title"/>
          </p:nvPr>
        </p:nvSpPr>
        <p:spPr>
          <a:xfrm>
            <a:off x="697832" y="2968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s-ES_tradnl" dirty="0"/>
              <a:t>Represalia</a:t>
            </a:r>
          </a:p>
        </p:txBody>
      </p:sp>
      <p:sp>
        <p:nvSpPr>
          <p:cNvPr id="834" name="Google Shape;834;p6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6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p66"/>
          <p:cNvSpPr txBox="1"/>
          <p:nvPr/>
        </p:nvSpPr>
        <p:spPr>
          <a:xfrm>
            <a:off x="2279651" y="1844675"/>
            <a:ext cx="7704137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3200"/>
            </a:pPr>
            <a:r>
              <a:rPr lang="en-US" sz="32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¿Cuándo hay que esperarse una represalia?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37" name="Google Shape;837;p66"/>
          <p:cNvSpPr txBox="1"/>
          <p:nvPr/>
        </p:nvSpPr>
        <p:spPr>
          <a:xfrm>
            <a:off x="2566987" y="2565401"/>
            <a:ext cx="7200900" cy="419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indent="-152400"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antecedentes de represalias enérgicas en contra de nuevos participantes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indent="-177800">
              <a:spcBef>
                <a:spcPts val="180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compañías establecidas con suficientes recursos para contraatacar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indent="-177800">
              <a:spcBef>
                <a:spcPts val="180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compañías muy arraigadas en la industria y con gran cantidad de activos ilíquidos empleados en ella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indent="-177800">
              <a:spcBef>
                <a:spcPts val="1800"/>
              </a:spcBef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lento crecimiento de la industria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67"/>
          <p:cNvSpPr txBox="1">
            <a:spLocks noGrp="1"/>
          </p:cNvSpPr>
          <p:nvPr>
            <p:ph type="title" idx="4294967295"/>
          </p:nvPr>
        </p:nvSpPr>
        <p:spPr>
          <a:xfrm>
            <a:off x="0" y="3762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/>
              <a:t>Barreras contra la </a:t>
            </a:r>
            <a:r>
              <a:rPr lang="en-US" dirty="0" err="1"/>
              <a:t>salida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845" name="Google Shape;845;p67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67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67"/>
          <p:cNvSpPr/>
          <p:nvPr/>
        </p:nvSpPr>
        <p:spPr>
          <a:xfrm>
            <a:off x="3143250" y="2133600"/>
            <a:ext cx="612140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Activos especializados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48" name="Google Shape;848;p67"/>
          <p:cNvSpPr/>
          <p:nvPr/>
        </p:nvSpPr>
        <p:spPr>
          <a:xfrm>
            <a:off x="3143250" y="2997200"/>
            <a:ext cx="612140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Costes fijos de salida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49" name="Google Shape;849;p67"/>
          <p:cNvSpPr/>
          <p:nvPr/>
        </p:nvSpPr>
        <p:spPr>
          <a:xfrm>
            <a:off x="3143250" y="3860800"/>
            <a:ext cx="612140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Interrelaciones estratégicas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50" name="Google Shape;850;p67"/>
          <p:cNvSpPr/>
          <p:nvPr/>
        </p:nvSpPr>
        <p:spPr>
          <a:xfrm>
            <a:off x="3143250" y="4725987"/>
            <a:ext cx="612140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Barreras emocionales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51" name="Google Shape;851;p67"/>
          <p:cNvSpPr/>
          <p:nvPr/>
        </p:nvSpPr>
        <p:spPr>
          <a:xfrm>
            <a:off x="3143250" y="5518150"/>
            <a:ext cx="612140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Arial"/>
                <a:cs typeface="Arial"/>
                <a:sym typeface="Arial"/>
              </a:rPr>
              <a:t>Restricciones gubernamentales y sociales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68"/>
          <p:cNvSpPr txBox="1">
            <a:spLocks noGrp="1"/>
          </p:cNvSpPr>
          <p:nvPr>
            <p:ph type="title"/>
          </p:nvPr>
        </p:nvSpPr>
        <p:spPr>
          <a:xfrm>
            <a:off x="968376" y="409577"/>
            <a:ext cx="7288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/>
              <a:t>Barreras y </a:t>
            </a:r>
            <a:r>
              <a:rPr lang="es-ES_tradnl" dirty="0"/>
              <a:t>rentabilidad</a:t>
            </a:r>
          </a:p>
        </p:txBody>
      </p:sp>
      <p:sp>
        <p:nvSpPr>
          <p:cNvPr id="859" name="Google Shape;859;p68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" name="Google Shape;860;p68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68"/>
          <p:cNvSpPr txBox="1"/>
          <p:nvPr/>
        </p:nvSpPr>
        <p:spPr>
          <a:xfrm>
            <a:off x="4800601" y="2997201"/>
            <a:ext cx="2232025" cy="11525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Rendimientos bajos y estables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862" name="Google Shape;862;p68"/>
          <p:cNvSpPr txBox="1"/>
          <p:nvPr/>
        </p:nvSpPr>
        <p:spPr>
          <a:xfrm>
            <a:off x="7032626" y="2997201"/>
            <a:ext cx="2232025" cy="115252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Rendimientos bajos y riesgosos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863" name="Google Shape;863;p68"/>
          <p:cNvSpPr txBox="1"/>
          <p:nvPr/>
        </p:nvSpPr>
        <p:spPr>
          <a:xfrm>
            <a:off x="4800601" y="4149726"/>
            <a:ext cx="2232025" cy="11509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Rendimientos altos y estables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864" name="Google Shape;864;p68"/>
          <p:cNvSpPr txBox="1"/>
          <p:nvPr/>
        </p:nvSpPr>
        <p:spPr>
          <a:xfrm>
            <a:off x="7032626" y="4149726"/>
            <a:ext cx="2232025" cy="11509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Rendimienots altos y riesgosos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865" name="Google Shape;865;p68"/>
          <p:cNvSpPr txBox="1"/>
          <p:nvPr/>
        </p:nvSpPr>
        <p:spPr>
          <a:xfrm>
            <a:off x="5808663" y="1916112"/>
            <a:ext cx="244792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Barreras contra la salida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66" name="Google Shape;866;p68"/>
          <p:cNvSpPr txBox="1"/>
          <p:nvPr/>
        </p:nvSpPr>
        <p:spPr>
          <a:xfrm>
            <a:off x="5375275" y="2565401"/>
            <a:ext cx="1008062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99FF"/>
              </a:buClr>
              <a:buSzPts val="2200"/>
            </a:pPr>
            <a:r>
              <a:rPr lang="en-US" sz="22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Bajas</a:t>
            </a:r>
            <a:endParaRPr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67" name="Google Shape;867;p68"/>
          <p:cNvSpPr txBox="1"/>
          <p:nvPr/>
        </p:nvSpPr>
        <p:spPr>
          <a:xfrm>
            <a:off x="7967662" y="2565401"/>
            <a:ext cx="768350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FF0000"/>
              </a:buClr>
              <a:buSzPts val="2200"/>
            </a:pPr>
            <a:r>
              <a:rPr lang="en-US" sz="22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Altas</a:t>
            </a:r>
            <a:endParaRPr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68" name="Google Shape;868;p68"/>
          <p:cNvSpPr txBox="1"/>
          <p:nvPr/>
        </p:nvSpPr>
        <p:spPr>
          <a:xfrm>
            <a:off x="3832225" y="3357563"/>
            <a:ext cx="800100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99FF"/>
              </a:buClr>
              <a:buSzPts val="2200"/>
            </a:pPr>
            <a:r>
              <a:rPr lang="en-US" sz="22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Bajas</a:t>
            </a:r>
            <a:endParaRPr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69" name="Google Shape;869;p68"/>
          <p:cNvSpPr txBox="1"/>
          <p:nvPr/>
        </p:nvSpPr>
        <p:spPr>
          <a:xfrm>
            <a:off x="3852862" y="4508501"/>
            <a:ext cx="768350" cy="427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FF0000"/>
              </a:buClr>
              <a:buSzPts val="2200"/>
            </a:pPr>
            <a:r>
              <a:rPr lang="en-US" sz="22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Altas</a:t>
            </a:r>
            <a:endParaRPr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70" name="Google Shape;870;p68"/>
          <p:cNvSpPr txBox="1"/>
          <p:nvPr/>
        </p:nvSpPr>
        <p:spPr>
          <a:xfrm>
            <a:off x="1919287" y="3716337"/>
            <a:ext cx="202406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Barreras contra la entrada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7" name="Group 936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38" name="Straight Connector 937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9" name="Straight Connector 938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0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1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2" name="Isosceles Triangle 941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3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4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5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6" name="Isosceles Triangle 945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7" name="Isosceles Triangle 946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49" name="Rectangle 94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Google Shape;875;p69"/>
          <p:cNvSpPr txBox="1"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/>
              <a:t>Amenaza de sustitutos </a:t>
            </a:r>
          </a:p>
        </p:txBody>
      </p:sp>
      <p:sp>
        <p:nvSpPr>
          <p:cNvPr id="951" name="Isosceles Triangle 95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53" name="Isosceles Triangle 95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8" name="Google Shape;878;p69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69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2" name="Google Shape;880;p69">
            <a:extLst>
              <a:ext uri="{FF2B5EF4-FFF2-40B4-BE49-F238E27FC236}">
                <a16:creationId xmlns:a16="http://schemas.microsoft.com/office/drawing/2014/main" id="{006380B5-3DB7-1956-9C1D-E454DED36B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14177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2" name="Group 911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31" name="Straight Connector 912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4" name="Straight Connector 913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5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6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7" name="Isosceles Triangle 916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8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9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0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1" name="Isosceles Triangle 920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2" name="Isosceles Triangle 921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24" name="Rectangle 923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Google Shape;885;p70"/>
          <p:cNvSpPr txBox="1"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/>
              <a:t>Amenaza de sustitutos</a:t>
            </a:r>
            <a:endParaRPr lang="en-US" dirty="0"/>
          </a:p>
        </p:txBody>
      </p:sp>
      <p:sp>
        <p:nvSpPr>
          <p:cNvPr id="926" name="Isosceles Triangle 925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28" name="Straight Connector 927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0" name="Google Shape;890;p70"/>
          <p:cNvSpPr txBox="1"/>
          <p:nvPr/>
        </p:nvSpPr>
        <p:spPr>
          <a:xfrm>
            <a:off x="4978918" y="1109145"/>
            <a:ext cx="6341016" cy="460390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Los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sustitutos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que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merecen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especial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atención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son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los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que:</a:t>
            </a:r>
          </a:p>
          <a:p>
            <a:pPr indent="-1778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No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presentan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costes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cambio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  <a:p>
            <a:pPr indent="-1778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Están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sujetos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tendencias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que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mejoran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su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relación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precio-desempeño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con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el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producto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de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industria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</p:txBody>
      </p:sp>
      <p:sp>
        <p:nvSpPr>
          <p:cNvPr id="930" name="Isosceles Triangle 929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8" name="Google Shape;888;p7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7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3" name="Group 942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44" name="Straight Connector 943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5" name="Straight Connector 944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6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7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8" name="Isosceles Triangle 947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9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0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1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2" name="Isosceles Triangle 951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3" name="Isosceles Triangle 952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55" name="Rectangle 954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Google Shape;895;p71"/>
          <p:cNvSpPr txBox="1"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 dirty="0"/>
              <a:t>    </a:t>
            </a:r>
            <a:r>
              <a:rPr lang="en-US"/>
              <a:t>Poder</a:t>
            </a:r>
            <a:r>
              <a:rPr lang="en-US" dirty="0"/>
              <a:t> de los </a:t>
            </a:r>
            <a:r>
              <a:rPr lang="en-US"/>
              <a:t>compradores</a:t>
            </a:r>
            <a:r>
              <a:rPr lang="en-US" dirty="0"/>
              <a:t>  </a:t>
            </a:r>
          </a:p>
        </p:txBody>
      </p:sp>
      <p:sp>
        <p:nvSpPr>
          <p:cNvPr id="957" name="Isosceles Triangle 956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0" name="Google Shape;900;p71"/>
          <p:cNvSpPr txBox="1"/>
          <p:nvPr/>
        </p:nvSpPr>
        <p:spPr>
          <a:xfrm>
            <a:off x="1333502" y="2160589"/>
            <a:ext cx="8596668" cy="388077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Los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compradores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compiten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con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industria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cuando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: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  <a:p>
            <a:pPr indent="-203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obligan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reducir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los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precios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  <a:p>
            <a:pPr indent="-203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Negocian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mejor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calidad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más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servicios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  <a:p>
            <a:pPr indent="-203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Enfrentan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los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rivales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 entre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sí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Arial"/>
            </a:endParaRPr>
          </a:p>
        </p:txBody>
      </p:sp>
      <p:sp>
        <p:nvSpPr>
          <p:cNvPr id="959" name="Isosceles Triangle 958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8" name="Google Shape;898;p7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p7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72"/>
          <p:cNvSpPr txBox="1">
            <a:spLocks noGrp="1"/>
          </p:cNvSpPr>
          <p:nvPr>
            <p:ph type="title"/>
          </p:nvPr>
        </p:nvSpPr>
        <p:spPr>
          <a:xfrm>
            <a:off x="773029" y="448720"/>
            <a:ext cx="83629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de los </a:t>
            </a:r>
            <a:r>
              <a:rPr lang="en-US" dirty="0" err="1"/>
              <a:t>compradores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908" name="Google Shape;908;p72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72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72"/>
          <p:cNvSpPr/>
          <p:nvPr/>
        </p:nvSpPr>
        <p:spPr>
          <a:xfrm>
            <a:off x="2566987" y="1844675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3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7"/>
                </a:lnTo>
                <a:cubicBezTo>
                  <a:pt x="3384550" y="533262"/>
                  <a:pt x="3341549" y="576263"/>
                  <a:pt x="3288504" y="576263"/>
                </a:cubicBezTo>
                <a:lnTo>
                  <a:pt x="0" y="576263"/>
                </a:lnTo>
                <a:lnTo>
                  <a:pt x="0" y="576263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</a:t>
            </a: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fuertes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1" name="Google Shape;911;p72"/>
          <p:cNvSpPr/>
          <p:nvPr/>
        </p:nvSpPr>
        <p:spPr>
          <a:xfrm>
            <a:off x="2566987" y="2708276"/>
            <a:ext cx="3384550" cy="129698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 concentrados / Pocos compradores adquieren grandes volúmenes en relación con las ventas del productor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2" name="Google Shape;912;p72"/>
          <p:cNvSpPr/>
          <p:nvPr/>
        </p:nvSpPr>
        <p:spPr>
          <a:xfrm>
            <a:off x="6383337" y="1844675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3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7"/>
                </a:lnTo>
                <a:cubicBezTo>
                  <a:pt x="3384550" y="533262"/>
                  <a:pt x="3341549" y="576263"/>
                  <a:pt x="3288504" y="576263"/>
                </a:cubicBezTo>
                <a:lnTo>
                  <a:pt x="0" y="576263"/>
                </a:lnTo>
                <a:lnTo>
                  <a:pt x="0" y="576263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</a:t>
            </a: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débiles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3" name="Google Shape;913;p72"/>
          <p:cNvSpPr/>
          <p:nvPr/>
        </p:nvSpPr>
        <p:spPr>
          <a:xfrm>
            <a:off x="6383337" y="2708276"/>
            <a:ext cx="3384550" cy="129698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 fragmentados / Muchos compradores adquieren pequeños volúmenes de producto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4" name="Google Shape;914;p72"/>
          <p:cNvSpPr/>
          <p:nvPr/>
        </p:nvSpPr>
        <p:spPr>
          <a:xfrm>
            <a:off x="2598737" y="4221162"/>
            <a:ext cx="3384550" cy="12239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Los productos  comprados a la industria representan una parte considerable de los costes de los compradores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5" name="Google Shape;915;p72"/>
          <p:cNvSpPr/>
          <p:nvPr/>
        </p:nvSpPr>
        <p:spPr>
          <a:xfrm>
            <a:off x="6383337" y="4221162"/>
            <a:ext cx="3384550" cy="12239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 producto que se vende en la industria constituye una parte pequeña de los costes de los compradores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6" name="Google Shape;916;p72"/>
          <p:cNvSpPr/>
          <p:nvPr/>
        </p:nvSpPr>
        <p:spPr>
          <a:xfrm>
            <a:off x="2566987" y="5661025"/>
            <a:ext cx="3384550" cy="863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Los compradores pueden amenazar integración hacia atrás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7" name="Google Shape;917;p72"/>
          <p:cNvSpPr/>
          <p:nvPr/>
        </p:nvSpPr>
        <p:spPr>
          <a:xfrm>
            <a:off x="6383337" y="5661025"/>
            <a:ext cx="3384550" cy="863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 industria puede amenazar integración hacia adelante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73"/>
          <p:cNvSpPr txBox="1">
            <a:spLocks noGrp="1"/>
          </p:cNvSpPr>
          <p:nvPr>
            <p:ph type="title"/>
          </p:nvPr>
        </p:nvSpPr>
        <p:spPr>
          <a:xfrm>
            <a:off x="626393" y="336551"/>
            <a:ext cx="83629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 err="1"/>
              <a:t>Poder</a:t>
            </a:r>
            <a:r>
              <a:rPr lang="en-US" dirty="0"/>
              <a:t> de los </a:t>
            </a:r>
            <a:r>
              <a:rPr lang="en-US" dirty="0" err="1"/>
              <a:t>compradores</a:t>
            </a:r>
            <a:endParaRPr dirty="0"/>
          </a:p>
        </p:txBody>
      </p:sp>
      <p:sp>
        <p:nvSpPr>
          <p:cNvPr id="925" name="Google Shape;925;p73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6" name="Google Shape;926;p73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Google Shape;927;p73"/>
          <p:cNvSpPr/>
          <p:nvPr/>
        </p:nvSpPr>
        <p:spPr>
          <a:xfrm>
            <a:off x="2566987" y="1916112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2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6"/>
                </a:lnTo>
                <a:cubicBezTo>
                  <a:pt x="3384550" y="533261"/>
                  <a:pt x="3341549" y="576262"/>
                  <a:pt x="3288504" y="576262"/>
                </a:cubicBezTo>
                <a:lnTo>
                  <a:pt x="0" y="576262"/>
                </a:lnTo>
                <a:lnTo>
                  <a:pt x="0" y="576262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</a:t>
            </a: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fuertes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28" name="Google Shape;928;p73"/>
          <p:cNvSpPr/>
          <p:nvPr/>
        </p:nvSpPr>
        <p:spPr>
          <a:xfrm>
            <a:off x="6383337" y="1916112"/>
            <a:ext cx="3384550" cy="576262"/>
          </a:xfrm>
          <a:custGeom>
            <a:avLst/>
            <a:gdLst/>
            <a:ahLst/>
            <a:cxnLst/>
            <a:rect l="l" t="t" r="r" b="b"/>
            <a:pathLst>
              <a:path w="3384550" h="576262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6"/>
                </a:lnTo>
                <a:cubicBezTo>
                  <a:pt x="3384550" y="533261"/>
                  <a:pt x="3341549" y="576262"/>
                  <a:pt x="3288504" y="576262"/>
                </a:cubicBezTo>
                <a:lnTo>
                  <a:pt x="0" y="576262"/>
                </a:lnTo>
                <a:lnTo>
                  <a:pt x="0" y="576262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</a:t>
            </a: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débiles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29" name="Google Shape;929;p73"/>
          <p:cNvSpPr/>
          <p:nvPr/>
        </p:nvSpPr>
        <p:spPr>
          <a:xfrm>
            <a:off x="2566987" y="2782887"/>
            <a:ext cx="3384550" cy="8620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 hay costes de cambio significativos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0" name="Google Shape;930;p73"/>
          <p:cNvSpPr/>
          <p:nvPr/>
        </p:nvSpPr>
        <p:spPr>
          <a:xfrm>
            <a:off x="6383337" y="2782887"/>
            <a:ext cx="3384550" cy="8620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Hay costes de cambio significativos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1" name="Google Shape;931;p73"/>
          <p:cNvSpPr/>
          <p:nvPr/>
        </p:nvSpPr>
        <p:spPr>
          <a:xfrm>
            <a:off x="2566987" y="3935412"/>
            <a:ext cx="3384550" cy="8620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Productos estándar or indifferenciados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2" name="Google Shape;932;p73"/>
          <p:cNvSpPr/>
          <p:nvPr/>
        </p:nvSpPr>
        <p:spPr>
          <a:xfrm>
            <a:off x="6383337" y="3935412"/>
            <a:ext cx="3384550" cy="8620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Productos altamente differenciados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3" name="Google Shape;933;p73"/>
          <p:cNvSpPr/>
          <p:nvPr/>
        </p:nvSpPr>
        <p:spPr>
          <a:xfrm>
            <a:off x="2566987" y="5087937"/>
            <a:ext cx="3384550" cy="8620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600"/>
            </a:pPr>
            <a:r>
              <a:rPr lang="en-US" sz="16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 producto de la industria no es significativo para la calidad de los productos/servicios del comprador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4" name="Google Shape;934;p73"/>
          <p:cNvSpPr/>
          <p:nvPr/>
        </p:nvSpPr>
        <p:spPr>
          <a:xfrm>
            <a:off x="6383337" y="5087937"/>
            <a:ext cx="3384550" cy="8620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600"/>
            </a:pPr>
            <a:r>
              <a:rPr lang="en-US" sz="16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El producto de la industria es significativo para la calidad de los productos/servicios del comprador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Google Shape;95;g132308909ac_0_5"/>
          <p:cNvSpPr txBox="1"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Organización y estructura de la empresa informativa</a:t>
            </a:r>
            <a:endParaRPr lang="es-E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Google Shape;96;g132308909ac_0_5"/>
          <p:cNvSpPr txBox="1"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4.1. Análisis estructural de la industria informativa</a:t>
            </a: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4.2. Estructura organizativa de las empresas informativas</a:t>
            </a: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lang="es-ES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lang="es-E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0" name="Group 1009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11" name="Straight Connector 1010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2" name="Straight Connector 1011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3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4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5" name="Isosceles Triangle 1014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7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8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9" name="Isosceles Triangle 1018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0" name="Isosceles Triangle 1019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22" name="Rectangle 1021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Google Shape;939;p74"/>
          <p:cNvSpPr txBox="1">
            <a:spLocks noGrp="1"/>
          </p:cNvSpPr>
          <p:nvPr>
            <p:ph type="title" idx="4294967295"/>
          </p:nvPr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 dirty="0"/>
              <a:t>    </a:t>
            </a:r>
            <a:r>
              <a:rPr lang="en-US"/>
              <a:t>Poder</a:t>
            </a:r>
            <a:r>
              <a:rPr lang="en-US" dirty="0"/>
              <a:t> de los </a:t>
            </a:r>
            <a:r>
              <a:rPr lang="en-US"/>
              <a:t>proveedores</a:t>
            </a:r>
            <a:r>
              <a:rPr lang="en-US" dirty="0"/>
              <a:t>  </a:t>
            </a:r>
            <a:endParaRPr lang="en-US"/>
          </a:p>
        </p:txBody>
      </p:sp>
      <p:sp>
        <p:nvSpPr>
          <p:cNvPr id="1024" name="Isosceles Triangle 1023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4" name="Google Shape;944;p74"/>
          <p:cNvSpPr txBox="1"/>
          <p:nvPr/>
        </p:nvSpPr>
        <p:spPr>
          <a:xfrm>
            <a:off x="4978918" y="1109145"/>
            <a:ext cx="6341016" cy="460390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sym typeface="Arial"/>
              </a:rPr>
              <a:t>Los proveedores pueden ejercer poder de negociación sobre los participantes de una industria si amenazan con elevar los precios o disminuir la calidad de los bienes o de los servicios que ofrecen.</a:t>
            </a:r>
          </a:p>
        </p:txBody>
      </p:sp>
      <p:sp>
        <p:nvSpPr>
          <p:cNvPr id="1028" name="Isosceles Triangle 1027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2" name="Google Shape;942;p74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3" name="Google Shape;943;p74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g6eccb212f1_0_0"/>
          <p:cNvSpPr txBox="1">
            <a:spLocks noGrp="1"/>
          </p:cNvSpPr>
          <p:nvPr>
            <p:ph type="title" idx="4294967295"/>
          </p:nvPr>
        </p:nvSpPr>
        <p:spPr>
          <a:xfrm>
            <a:off x="0" y="1952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sz="4300" dirty="0" err="1"/>
              <a:t>Poder</a:t>
            </a:r>
            <a:r>
              <a:rPr lang="en-US" sz="4300" dirty="0"/>
              <a:t> de los </a:t>
            </a:r>
            <a:r>
              <a:rPr lang="en-US" sz="4300" dirty="0" err="1"/>
              <a:t>proveedores</a:t>
            </a:r>
            <a:endParaRPr sz="4300" dirty="0"/>
          </a:p>
        </p:txBody>
      </p:sp>
      <p:sp>
        <p:nvSpPr>
          <p:cNvPr id="952" name="Google Shape;952;g6eccb212f1_0_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g6eccb212f1_0_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4" name="Google Shape;954;g6eccb212f1_0_0"/>
          <p:cNvSpPr/>
          <p:nvPr/>
        </p:nvSpPr>
        <p:spPr>
          <a:xfrm>
            <a:off x="2566987" y="1412876"/>
            <a:ext cx="3384550" cy="576263"/>
          </a:xfrm>
          <a:custGeom>
            <a:avLst/>
            <a:gdLst/>
            <a:ahLst/>
            <a:cxnLst/>
            <a:rect l="l" t="t" r="r" b="b"/>
            <a:pathLst>
              <a:path w="3384550" h="576263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7"/>
                </a:lnTo>
                <a:cubicBezTo>
                  <a:pt x="3384550" y="533262"/>
                  <a:pt x="3341549" y="576263"/>
                  <a:pt x="3288504" y="576263"/>
                </a:cubicBezTo>
                <a:lnTo>
                  <a:pt x="0" y="576263"/>
                </a:lnTo>
                <a:lnTo>
                  <a:pt x="0" y="576263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Proveedores</a:t>
            </a: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fuertes</a:t>
            </a:r>
            <a:endParaRPr sz="1400" b="1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955" name="Google Shape;955;g6eccb212f1_0_0"/>
          <p:cNvSpPr/>
          <p:nvPr/>
        </p:nvSpPr>
        <p:spPr>
          <a:xfrm>
            <a:off x="2566987" y="2133600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Proveedores concentrados 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56" name="Google Shape;956;g6eccb212f1_0_0"/>
          <p:cNvSpPr/>
          <p:nvPr/>
        </p:nvSpPr>
        <p:spPr>
          <a:xfrm>
            <a:off x="2566987" y="3068637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Ausencia de sustitutos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57" name="Google Shape;957;g6eccb212f1_0_0"/>
          <p:cNvSpPr/>
          <p:nvPr/>
        </p:nvSpPr>
        <p:spPr>
          <a:xfrm>
            <a:off x="2566987" y="4005262"/>
            <a:ext cx="3384600" cy="863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Creíble amenaza de integración hacia adelante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58" name="Google Shape;958;g6eccb212f1_0_0"/>
          <p:cNvSpPr/>
          <p:nvPr/>
        </p:nvSpPr>
        <p:spPr>
          <a:xfrm>
            <a:off x="6383337" y="4005262"/>
            <a:ext cx="3384600" cy="863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Creíble amenza de integración hacia atrás por parte de los clientes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59" name="Google Shape;959;g6eccb212f1_0_0"/>
          <p:cNvSpPr/>
          <p:nvPr/>
        </p:nvSpPr>
        <p:spPr>
          <a:xfrm>
            <a:off x="6383337" y="1412876"/>
            <a:ext cx="3384550" cy="576263"/>
          </a:xfrm>
          <a:custGeom>
            <a:avLst/>
            <a:gdLst/>
            <a:ahLst/>
            <a:cxnLst/>
            <a:rect l="l" t="t" r="r" b="b"/>
            <a:pathLst>
              <a:path w="3384550" h="576263" extrusionOk="0">
                <a:moveTo>
                  <a:pt x="96046" y="0"/>
                </a:moveTo>
                <a:lnTo>
                  <a:pt x="3384550" y="0"/>
                </a:lnTo>
                <a:lnTo>
                  <a:pt x="3384550" y="0"/>
                </a:lnTo>
                <a:lnTo>
                  <a:pt x="3384550" y="480217"/>
                </a:lnTo>
                <a:cubicBezTo>
                  <a:pt x="3384550" y="533262"/>
                  <a:pt x="3341549" y="576263"/>
                  <a:pt x="3288504" y="576263"/>
                </a:cubicBezTo>
                <a:lnTo>
                  <a:pt x="0" y="576263"/>
                </a:lnTo>
                <a:lnTo>
                  <a:pt x="0" y="576263"/>
                </a:lnTo>
                <a:lnTo>
                  <a:pt x="0" y="96046"/>
                </a:lnTo>
                <a:cubicBezTo>
                  <a:pt x="0" y="43001"/>
                  <a:pt x="43001" y="0"/>
                  <a:pt x="96046" y="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Proveedores</a:t>
            </a:r>
            <a:r>
              <a:rPr lang="en-US" sz="28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débiles</a:t>
            </a:r>
            <a:endParaRPr sz="1400" b="1" kern="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960" name="Google Shape;960;g6eccb212f1_0_0"/>
          <p:cNvSpPr/>
          <p:nvPr/>
        </p:nvSpPr>
        <p:spPr>
          <a:xfrm>
            <a:off x="6383337" y="2133600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Proveedores fragmentados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61" name="Google Shape;961;g6eccb212f1_0_0"/>
          <p:cNvSpPr/>
          <p:nvPr/>
        </p:nvSpPr>
        <p:spPr>
          <a:xfrm>
            <a:off x="6383337" y="3068637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Presencia de sustitutos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62" name="Google Shape;962;g6eccb212f1_0_0"/>
          <p:cNvSpPr/>
          <p:nvPr/>
        </p:nvSpPr>
        <p:spPr>
          <a:xfrm>
            <a:off x="2566987" y="4941887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 industria no es un cliente importante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63" name="Google Shape;963;g6eccb212f1_0_0"/>
          <p:cNvSpPr/>
          <p:nvPr/>
        </p:nvSpPr>
        <p:spPr>
          <a:xfrm>
            <a:off x="6383337" y="4941887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 industria es un cliente importante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64" name="Google Shape;964;g6eccb212f1_0_0"/>
          <p:cNvSpPr/>
          <p:nvPr/>
        </p:nvSpPr>
        <p:spPr>
          <a:xfrm>
            <a:off x="2566987" y="5876925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Productos differenciados / Presencia de costes de cambio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  <p:sp>
        <p:nvSpPr>
          <p:cNvPr id="965" name="Google Shape;965;g6eccb212f1_0_0"/>
          <p:cNvSpPr/>
          <p:nvPr/>
        </p:nvSpPr>
        <p:spPr>
          <a:xfrm>
            <a:off x="6383337" y="5876925"/>
            <a:ext cx="3384600" cy="8619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Muchos proveedores en competencia</a:t>
            </a:r>
            <a:endParaRPr sz="1400" kern="0">
              <a:solidFill>
                <a:schemeClr val="tx1"/>
              </a:solidFill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g6eccb212f1_0_95"/>
          <p:cNvSpPr txBox="1">
            <a:spLocks noGrp="1"/>
          </p:cNvSpPr>
          <p:nvPr>
            <p:ph type="title" idx="4294967295"/>
          </p:nvPr>
        </p:nvSpPr>
        <p:spPr>
          <a:xfrm>
            <a:off x="0" y="303213"/>
            <a:ext cx="78708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 err="1"/>
              <a:t>Rivalidad</a:t>
            </a:r>
            <a:r>
              <a:rPr lang="en-US" dirty="0"/>
              <a:t> entre </a:t>
            </a:r>
            <a:r>
              <a:rPr lang="en-US" dirty="0" err="1"/>
              <a:t>competidores</a:t>
            </a:r>
            <a:endParaRPr dirty="0"/>
          </a:p>
        </p:txBody>
      </p:sp>
      <p:sp>
        <p:nvSpPr>
          <p:cNvPr id="973" name="Google Shape;973;g6eccb212f1_0_9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4" name="Google Shape;974;g6eccb212f1_0_9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g6eccb212f1_0_95"/>
          <p:cNvSpPr txBox="1"/>
          <p:nvPr/>
        </p:nvSpPr>
        <p:spPr>
          <a:xfrm>
            <a:off x="2495550" y="1989137"/>
            <a:ext cx="72723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g6eccb212f1_0_95"/>
          <p:cNvSpPr txBox="1"/>
          <p:nvPr/>
        </p:nvSpPr>
        <p:spPr>
          <a:xfrm>
            <a:off x="2495550" y="1700212"/>
            <a:ext cx="7272300" cy="6477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FF0000"/>
              </a:buClr>
              <a:buSzPts val="3600"/>
            </a:pPr>
            <a:r>
              <a:rPr lang="en-US" sz="36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36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rivalidad</a:t>
            </a:r>
            <a:r>
              <a:rPr lang="en-US" sz="36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es la </a:t>
            </a:r>
            <a:r>
              <a:rPr lang="en-US" sz="3600" b="1" kern="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consecuencia</a:t>
            </a:r>
            <a:r>
              <a:rPr lang="en-US" sz="3600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de:</a:t>
            </a:r>
            <a:endParaRPr sz="1400" b="1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77" name="Google Shape;977;g6eccb212f1_0_95"/>
          <p:cNvSpPr/>
          <p:nvPr/>
        </p:nvSpPr>
        <p:spPr>
          <a:xfrm>
            <a:off x="3143250" y="2492375"/>
            <a:ext cx="6121500" cy="720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Competidores numerosos o de igual fuerza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78" name="Google Shape;978;g6eccb212f1_0_95"/>
          <p:cNvSpPr/>
          <p:nvPr/>
        </p:nvSpPr>
        <p:spPr>
          <a:xfrm>
            <a:off x="3143250" y="3357562"/>
            <a:ext cx="6121500" cy="7191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Lento crecimiento de la industria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79" name="Google Shape;979;g6eccb212f1_0_95"/>
          <p:cNvSpPr/>
          <p:nvPr/>
        </p:nvSpPr>
        <p:spPr>
          <a:xfrm>
            <a:off x="3143250" y="4221162"/>
            <a:ext cx="6121500" cy="720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Altos costes fijos o de almacenamiento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80" name="Google Shape;980;g6eccb212f1_0_95"/>
          <p:cNvSpPr/>
          <p:nvPr/>
        </p:nvSpPr>
        <p:spPr>
          <a:xfrm>
            <a:off x="3143250" y="5084762"/>
            <a:ext cx="6121500" cy="720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Ausencia de differenciación / 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Bajos costes de cambio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81" name="Google Shape;981;g6eccb212f1_0_95"/>
          <p:cNvSpPr/>
          <p:nvPr/>
        </p:nvSpPr>
        <p:spPr>
          <a:xfrm>
            <a:off x="3143250" y="5949950"/>
            <a:ext cx="6121500" cy="6477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2400"/>
            </a:pPr>
            <a:r>
              <a:rPr lang="en-US" sz="2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Competidores diversos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6eccb212f1_0_110"/>
          <p:cNvSpPr txBox="1">
            <a:spLocks noGrp="1"/>
          </p:cNvSpPr>
          <p:nvPr>
            <p:ph type="title"/>
          </p:nvPr>
        </p:nvSpPr>
        <p:spPr>
          <a:xfrm>
            <a:off x="540500" y="3761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n-US" dirty="0"/>
              <a:t>   </a:t>
            </a:r>
            <a:r>
              <a:rPr lang="en-US" dirty="0" err="1"/>
              <a:t>Análisis</a:t>
            </a:r>
            <a:r>
              <a:rPr lang="en-US" dirty="0"/>
              <a:t> de la </a:t>
            </a:r>
            <a:r>
              <a:rPr lang="en-US" dirty="0" err="1"/>
              <a:t>industria</a:t>
            </a:r>
            <a:endParaRPr dirty="0"/>
          </a:p>
        </p:txBody>
      </p:sp>
      <p:sp>
        <p:nvSpPr>
          <p:cNvPr id="989" name="Google Shape;989;g6eccb212f1_0_11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g6eccb212f1_0_11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g6eccb212f1_0_110"/>
          <p:cNvSpPr/>
          <p:nvPr/>
        </p:nvSpPr>
        <p:spPr>
          <a:xfrm>
            <a:off x="4349750" y="3505200"/>
            <a:ext cx="3564000" cy="15048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36000" rIns="36000" bIns="36000" anchor="ctr" anchorCtr="0">
            <a:noAutofit/>
          </a:bodyPr>
          <a:lstStyle/>
          <a:p>
            <a:pPr algn="ctr">
              <a:buClr>
                <a:srgbClr val="FFFFFF"/>
              </a:buClr>
              <a:buSzPts val="2200"/>
            </a:pPr>
            <a:r>
              <a:rPr lang="en-US" sz="2200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Competidores de la industria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800"/>
            </a:pPr>
            <a:endParaRPr ker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 ker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FFFFFF"/>
              </a:buClr>
              <a:buSzPts val="1600"/>
            </a:pPr>
            <a:r>
              <a:rPr lang="en-US" sz="1600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Rivalidad entre empresas actuales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92" name="Google Shape;992;g6eccb212f1_0_110"/>
          <p:cNvSpPr/>
          <p:nvPr/>
        </p:nvSpPr>
        <p:spPr>
          <a:xfrm>
            <a:off x="5735637" y="4221162"/>
            <a:ext cx="720600" cy="431700"/>
          </a:xfrm>
          <a:prstGeom prst="curvedUpArrow">
            <a:avLst>
              <a:gd name="adj1" fmla="val 15130"/>
              <a:gd name="adj2" fmla="val 19983"/>
              <a:gd name="adj3" fmla="val 6244"/>
            </a:avLst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1800"/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3" name="Google Shape;993;g6eccb212f1_0_110"/>
          <p:cNvSpPr/>
          <p:nvPr/>
        </p:nvSpPr>
        <p:spPr>
          <a:xfrm>
            <a:off x="5016500" y="1773237"/>
            <a:ext cx="2159100" cy="720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Participantes potenciales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94" name="Google Shape;994;g6eccb212f1_0_110"/>
          <p:cNvSpPr/>
          <p:nvPr/>
        </p:nvSpPr>
        <p:spPr>
          <a:xfrm>
            <a:off x="1774825" y="3933825"/>
            <a:ext cx="1735200" cy="7191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Proveedores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95" name="Google Shape;995;g6eccb212f1_0_110"/>
          <p:cNvSpPr/>
          <p:nvPr/>
        </p:nvSpPr>
        <p:spPr>
          <a:xfrm>
            <a:off x="5303837" y="5948362"/>
            <a:ext cx="1655700" cy="720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Sustitutos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96" name="Google Shape;996;g6eccb212f1_0_110"/>
          <p:cNvSpPr/>
          <p:nvPr/>
        </p:nvSpPr>
        <p:spPr>
          <a:xfrm>
            <a:off x="8759825" y="3933825"/>
            <a:ext cx="1873200" cy="7191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97" name="Google Shape;997;g6eccb212f1_0_110"/>
          <p:cNvCxnSpPr/>
          <p:nvPr/>
        </p:nvCxnSpPr>
        <p:spPr>
          <a:xfrm>
            <a:off x="6096000" y="2636837"/>
            <a:ext cx="0" cy="720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998" name="Google Shape;998;g6eccb212f1_0_110"/>
          <p:cNvCxnSpPr/>
          <p:nvPr/>
        </p:nvCxnSpPr>
        <p:spPr>
          <a:xfrm rot="10800000">
            <a:off x="8040687" y="4292600"/>
            <a:ext cx="647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999" name="Google Shape;999;g6eccb212f1_0_110"/>
          <p:cNvCxnSpPr/>
          <p:nvPr/>
        </p:nvCxnSpPr>
        <p:spPr>
          <a:xfrm>
            <a:off x="3575050" y="4292600"/>
            <a:ext cx="647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000" name="Google Shape;1000;g6eccb212f1_0_110"/>
          <p:cNvCxnSpPr/>
          <p:nvPr/>
        </p:nvCxnSpPr>
        <p:spPr>
          <a:xfrm rot="10800000">
            <a:off x="6096000" y="5084624"/>
            <a:ext cx="0" cy="792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001" name="Google Shape;1001;g6eccb212f1_0_110"/>
          <p:cNvSpPr txBox="1"/>
          <p:nvPr/>
        </p:nvSpPr>
        <p:spPr>
          <a:xfrm>
            <a:off x="6096000" y="2711450"/>
            <a:ext cx="1871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Riesgo de nuevas empresas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02" name="Google Shape;1002;g6eccb212f1_0_110"/>
          <p:cNvSpPr txBox="1"/>
          <p:nvPr/>
        </p:nvSpPr>
        <p:spPr>
          <a:xfrm>
            <a:off x="2135187" y="3214687"/>
            <a:ext cx="2448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 de negociación de los proveedores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03" name="Google Shape;1003;g6eccb212f1_0_110"/>
          <p:cNvSpPr txBox="1"/>
          <p:nvPr/>
        </p:nvSpPr>
        <p:spPr>
          <a:xfrm>
            <a:off x="7824787" y="4652962"/>
            <a:ext cx="2303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 de negociación de los compradores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04" name="Google Shape;1004;g6eccb212f1_0_110"/>
          <p:cNvSpPr txBox="1"/>
          <p:nvPr/>
        </p:nvSpPr>
        <p:spPr>
          <a:xfrm>
            <a:off x="3359150" y="5086350"/>
            <a:ext cx="2592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Amenaza de productos o servicios sustitutos 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8" name="Group 1407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09" name="Straight Connector 1408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0" name="Straight Connector 1409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1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2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3" name="Isosceles Triangle 1412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4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5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6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7" name="Isosceles Triangle 1416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8" name="Isosceles Triangle 1417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20" name="Rectangle 141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Google Shape;1374;p95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4.3. Estructura organizativa de las empresas informativas </a:t>
            </a:r>
            <a:endParaRPr lang="en-US"/>
          </a:p>
        </p:txBody>
      </p:sp>
      <p:sp>
        <p:nvSpPr>
          <p:cNvPr id="1422" name="Isosceles Triangle 142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24" name="Isosceles Triangle 142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77" name="Google Shape;1377;p9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8" name="Google Shape;1378;p9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4492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04" name="Google Shape;1379;p95">
            <a:extLst>
              <a:ext uri="{FF2B5EF4-FFF2-40B4-BE49-F238E27FC236}">
                <a16:creationId xmlns:a16="http://schemas.microsoft.com/office/drawing/2014/main" id="{66B4D518-C0DD-5DCB-BC85-9831F75A15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40293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4" name="Group 1393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95" name="Straight Connector 1394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6" name="Straight Connector 1395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7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98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99" name="Isosceles Triangle 1398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0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1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2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3" name="Isosceles Triangle 1402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4" name="Isosceles Triangle 1403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06" name="Rectangle 140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Google Shape;1384;p96"/>
          <p:cNvSpPr txBox="1">
            <a:spLocks noGrp="1"/>
          </p:cNvSpPr>
          <p:nvPr>
            <p:ph type="title" idx="4294967295"/>
          </p:nvPr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Creación de una estructura</a:t>
            </a:r>
            <a:endParaRPr lang="en-US"/>
          </a:p>
        </p:txBody>
      </p:sp>
      <p:sp>
        <p:nvSpPr>
          <p:cNvPr id="1408" name="Isosceles Triangle 140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10" name="Straight Connector 140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9" name="Google Shape;1389;p96"/>
          <p:cNvSpPr txBox="1"/>
          <p:nvPr/>
        </p:nvSpPr>
        <p:spPr>
          <a:xfrm>
            <a:off x="4978918" y="1109145"/>
            <a:ext cx="6341016" cy="460390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Organización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significa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también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creación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estructura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hecha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componentes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distintos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organización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empresa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debe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: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1.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Dividir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totalidad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las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actividades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grupos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homogéneos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2.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Designar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grupo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actividades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, un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administrador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o jefe 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otorgarle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autoridad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necesaria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para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supervisar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trabajo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todos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los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componentes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grupo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3.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Coordinar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horizontalmente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verticalmente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, la entera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estructura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compañía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12" name="Isosceles Triangle 141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87" name="Google Shape;1387;p9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8" name="Google Shape;1388;p9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7" name="Group 1426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28" name="Straight Connector 1427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9" name="Straight Connector 1428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0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1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2" name="Isosceles Triangle 1431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3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4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5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6" name="Isosceles Triangle 1435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37" name="Isosceles Triangle 1436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39" name="Rectangle 143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Google Shape;1394;p97"/>
          <p:cNvSpPr txBox="1">
            <a:spLocks noGrp="1"/>
          </p:cNvSpPr>
          <p:nvPr>
            <p:ph type="title" idx="4294967295"/>
          </p:nvPr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 dirty="0">
                <a:sym typeface="Calibri"/>
              </a:rPr>
              <a:t> División del </a:t>
            </a:r>
            <a:r>
              <a:rPr lang="en-US" dirty="0" err="1">
                <a:sym typeface="Calibri"/>
              </a:rPr>
              <a:t>trabajo</a:t>
            </a:r>
            <a:endParaRPr lang="en-US" dirty="0"/>
          </a:p>
        </p:txBody>
      </p:sp>
      <p:sp>
        <p:nvSpPr>
          <p:cNvPr id="1441" name="Isosceles Triangle 144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43" name="Straight Connector 144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9" name="Google Shape;1399;p97"/>
          <p:cNvSpPr txBox="1"/>
          <p:nvPr/>
        </p:nvSpPr>
        <p:spPr>
          <a:xfrm>
            <a:off x="5023123" y="1122017"/>
            <a:ext cx="6341016" cy="460390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división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trabajo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puede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ser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aplicada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lo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menos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a dos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dimensiones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indent="-1524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dimensión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horizontal hay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posibilidad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dividir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tarea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compleja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tareas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más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sencillas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primarias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, 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luego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unirlas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varia forma para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alcanzar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los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objetivos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organización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horizontal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puede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ser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cambiada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vez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cuando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para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adaptarse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ambiente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2.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dimensión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vertical 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refiere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a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autoridad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y a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responsabilidad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jerárquica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la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toma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decisiones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relativamente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estática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y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difícil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cambiar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45" name="Isosceles Triangle 144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97" name="Google Shape;1397;p97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8" name="Google Shape;1398;p97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2" name="Group 1471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73" name="Straight Connector 1472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4" name="Straight Connector 1473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5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6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7" name="Isosceles Triangle 1476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8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9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0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1" name="Isosceles Triangle 1480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82" name="Isosceles Triangle 1481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84" name="Rectangle 1483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" name="Google Shape;1404;p98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Organización formal</a:t>
            </a:r>
            <a:endParaRPr lang="en-US"/>
          </a:p>
        </p:txBody>
      </p:sp>
      <p:sp>
        <p:nvSpPr>
          <p:cNvPr id="1486" name="Isosceles Triangle 148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88" name="Isosceles Triangle 148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07" name="Google Shape;1407;p98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8" name="Google Shape;1408;p98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11" name="Google Shape;1409;p98">
            <a:extLst>
              <a:ext uri="{FF2B5EF4-FFF2-40B4-BE49-F238E27FC236}">
                <a16:creationId xmlns:a16="http://schemas.microsoft.com/office/drawing/2014/main" id="{C9DF8FBC-2879-DA10-7926-DA3916A0C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411978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3" name="Group 1423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25" name="Straight Connector 1424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6" name="Straight Connector 1425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14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5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6" name="Isosceles Triangle 1428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7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8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19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20" name="Isosceles Triangle 1432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21" name="Isosceles Triangle 1433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522" name="Rectangle 143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Google Shape;1414;p99"/>
          <p:cNvSpPr txBox="1">
            <a:spLocks noGrp="1"/>
          </p:cNvSpPr>
          <p:nvPr>
            <p:ph type="title" idx="4294967295"/>
          </p:nvPr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 Características </a:t>
            </a:r>
            <a:r>
              <a:rPr lang="en-US" dirty="0">
                <a:sym typeface="Calibri"/>
              </a:rPr>
              <a:t>de </a:t>
            </a:r>
            <a:r>
              <a:rPr lang="en-US">
                <a:sym typeface="Calibri"/>
              </a:rPr>
              <a:t>la organización </a:t>
            </a:r>
            <a:r>
              <a:rPr lang="en-US" dirty="0">
                <a:sym typeface="Calibri"/>
              </a:rPr>
              <a:t>formal </a:t>
            </a:r>
            <a:endParaRPr lang="en-US" dirty="0"/>
          </a:p>
        </p:txBody>
      </p:sp>
      <p:sp>
        <p:nvSpPr>
          <p:cNvPr id="1523" name="Isosceles Triangle 143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24" name="Straight Connector 143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5" name="Isosceles Triangle 144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17" name="Google Shape;1417;p99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8" name="Google Shape;1418;p99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87" name="Google Shape;1419;p99">
            <a:extLst>
              <a:ext uri="{FF2B5EF4-FFF2-40B4-BE49-F238E27FC236}">
                <a16:creationId xmlns:a16="http://schemas.microsoft.com/office/drawing/2014/main" id="{E936281F-552E-F1D6-4BE5-668F1DCAE7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723489"/>
              </p:ext>
            </p:extLst>
          </p:nvPr>
        </p:nvGraphicFramePr>
        <p:xfrm>
          <a:off x="4978918" y="1109145"/>
          <a:ext cx="6341016" cy="460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4" name="Group 1493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95" name="Straight Connector 1494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6" name="Straight Connector 1495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7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98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99" name="Isosceles Triangle 1498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0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1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2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3" name="Isosceles Triangle 1502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4" name="Isosceles Triangle 1503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506" name="Rectangle 150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Google Shape;1424;p100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 Organización informal</a:t>
            </a:r>
            <a:endParaRPr lang="en-US"/>
          </a:p>
        </p:txBody>
      </p:sp>
      <p:sp>
        <p:nvSpPr>
          <p:cNvPr id="1508" name="Isosceles Triangle 1507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10" name="Isosceles Triangle 150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27" name="Google Shape;1427;p10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8" name="Google Shape;1428;p10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53" name="Google Shape;1429;p100">
            <a:extLst>
              <a:ext uri="{FF2B5EF4-FFF2-40B4-BE49-F238E27FC236}">
                <a16:creationId xmlns:a16="http://schemas.microsoft.com/office/drawing/2014/main" id="{259246E8-6770-7C43-DEBA-7CA56D1851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1696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5D161-14B6-3A9A-A077-E122C212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4.1. Análisis estructural de la industria informativa</a:t>
            </a:r>
          </a:p>
        </p:txBody>
      </p:sp>
      <p:sp>
        <p:nvSpPr>
          <p:cNvPr id="4" name="Google Shape;707;p56">
            <a:extLst>
              <a:ext uri="{FF2B5EF4-FFF2-40B4-BE49-F238E27FC236}">
                <a16:creationId xmlns:a16="http://schemas.microsoft.com/office/drawing/2014/main" id="{D24B3EA3-99F2-F74F-91B7-DA8769ED4D56}"/>
              </a:ext>
            </a:extLst>
          </p:cNvPr>
          <p:cNvSpPr/>
          <p:nvPr/>
        </p:nvSpPr>
        <p:spPr>
          <a:xfrm>
            <a:off x="5232401" y="3284538"/>
            <a:ext cx="1584325" cy="1512887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708;p56">
            <a:extLst>
              <a:ext uri="{FF2B5EF4-FFF2-40B4-BE49-F238E27FC236}">
                <a16:creationId xmlns:a16="http://schemas.microsoft.com/office/drawing/2014/main" id="{64614FEB-EF7C-234B-A18D-9F09BD662D1D}"/>
              </a:ext>
            </a:extLst>
          </p:cNvPr>
          <p:cNvSpPr txBox="1"/>
          <p:nvPr/>
        </p:nvSpPr>
        <p:spPr>
          <a:xfrm>
            <a:off x="5375276" y="3644900"/>
            <a:ext cx="151288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rgbClr val="FFFFFF"/>
              </a:buClr>
              <a:buSzPts val="1800"/>
            </a:pPr>
            <a:r>
              <a:rPr lang="es-ES_tradnl" b="1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s-ES_tradnl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Estrategia Competitiva</a:t>
            </a:r>
            <a:endParaRPr lang="es-ES_tradnl"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Google Shape;709;p56">
            <a:extLst>
              <a:ext uri="{FF2B5EF4-FFF2-40B4-BE49-F238E27FC236}">
                <a16:creationId xmlns:a16="http://schemas.microsoft.com/office/drawing/2014/main" id="{FC90CB31-9324-4440-968D-15ED66C14383}"/>
              </a:ext>
            </a:extLst>
          </p:cNvPr>
          <p:cNvSpPr/>
          <p:nvPr/>
        </p:nvSpPr>
        <p:spPr>
          <a:xfrm>
            <a:off x="2855912" y="1773237"/>
            <a:ext cx="1871662" cy="12954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s-ES_tradnl" b="1" kern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Fuerzas y debilidades de la compañía</a:t>
            </a:r>
            <a:endParaRPr lang="es-ES_tradnl" sz="1400" kern="0" dirty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Google Shape;710;p56">
            <a:extLst>
              <a:ext uri="{FF2B5EF4-FFF2-40B4-BE49-F238E27FC236}">
                <a16:creationId xmlns:a16="http://schemas.microsoft.com/office/drawing/2014/main" id="{60678F52-AB88-D24E-8C39-3B409FFEAA49}"/>
              </a:ext>
            </a:extLst>
          </p:cNvPr>
          <p:cNvSpPr/>
          <p:nvPr/>
        </p:nvSpPr>
        <p:spPr>
          <a:xfrm>
            <a:off x="2927350" y="5084763"/>
            <a:ext cx="1873250" cy="129698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600"/>
            </a:pPr>
            <a:r>
              <a:rPr lang="en-US" sz="1600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Valores personales de los ejecutores principales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Google Shape;711;p56">
            <a:extLst>
              <a:ext uri="{FF2B5EF4-FFF2-40B4-BE49-F238E27FC236}">
                <a16:creationId xmlns:a16="http://schemas.microsoft.com/office/drawing/2014/main" id="{F7601381-F2C2-8547-92A6-7EA976E0C911}"/>
              </a:ext>
            </a:extLst>
          </p:cNvPr>
          <p:cNvSpPr/>
          <p:nvPr/>
        </p:nvSpPr>
        <p:spPr>
          <a:xfrm>
            <a:off x="7175500" y="1773238"/>
            <a:ext cx="1873250" cy="13684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</a:pPr>
            <a:r>
              <a:rPr lang="en-US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Oportunidades y riesgos de la industria (económicos y técnicos) 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Google Shape;712;p56">
            <a:extLst>
              <a:ext uri="{FF2B5EF4-FFF2-40B4-BE49-F238E27FC236}">
                <a16:creationId xmlns:a16="http://schemas.microsoft.com/office/drawing/2014/main" id="{B128E895-6A2C-D64A-83DA-7EE71700D6B0}"/>
              </a:ext>
            </a:extLst>
          </p:cNvPr>
          <p:cNvSpPr/>
          <p:nvPr/>
        </p:nvSpPr>
        <p:spPr>
          <a:xfrm>
            <a:off x="7175500" y="5084763"/>
            <a:ext cx="1873250" cy="129698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000"/>
            </a:pPr>
            <a:r>
              <a:rPr lang="en-US" sz="2000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Expectativas sociales generales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10" name="Google Shape;713;p56">
            <a:extLst>
              <a:ext uri="{FF2B5EF4-FFF2-40B4-BE49-F238E27FC236}">
                <a16:creationId xmlns:a16="http://schemas.microsoft.com/office/drawing/2014/main" id="{7E96C35A-4D03-B348-8E03-2CB7C19A5E0E}"/>
              </a:ext>
            </a:extLst>
          </p:cNvPr>
          <p:cNvCxnSpPr/>
          <p:nvPr/>
        </p:nvCxnSpPr>
        <p:spPr>
          <a:xfrm rot="10800000">
            <a:off x="4727575" y="3068637"/>
            <a:ext cx="647700" cy="431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1" name="Google Shape;714;p56">
            <a:extLst>
              <a:ext uri="{FF2B5EF4-FFF2-40B4-BE49-F238E27FC236}">
                <a16:creationId xmlns:a16="http://schemas.microsoft.com/office/drawing/2014/main" id="{980DEA81-6CA1-F447-BA97-F06CD8D844FE}"/>
              </a:ext>
            </a:extLst>
          </p:cNvPr>
          <p:cNvCxnSpPr/>
          <p:nvPr/>
        </p:nvCxnSpPr>
        <p:spPr>
          <a:xfrm rot="10800000" flipH="1">
            <a:off x="6672263" y="3068637"/>
            <a:ext cx="503237" cy="431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2" name="Google Shape;715;p56">
            <a:extLst>
              <a:ext uri="{FF2B5EF4-FFF2-40B4-BE49-F238E27FC236}">
                <a16:creationId xmlns:a16="http://schemas.microsoft.com/office/drawing/2014/main" id="{C34EC0D5-ADB9-8A4B-9781-C708C299015E}"/>
              </a:ext>
            </a:extLst>
          </p:cNvPr>
          <p:cNvCxnSpPr/>
          <p:nvPr/>
        </p:nvCxnSpPr>
        <p:spPr>
          <a:xfrm>
            <a:off x="6672263" y="4581526"/>
            <a:ext cx="503237" cy="5032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3" name="Google Shape;716;p56">
            <a:extLst>
              <a:ext uri="{FF2B5EF4-FFF2-40B4-BE49-F238E27FC236}">
                <a16:creationId xmlns:a16="http://schemas.microsoft.com/office/drawing/2014/main" id="{0C441257-8B2B-DA47-A708-CF77790C1C07}"/>
              </a:ext>
            </a:extLst>
          </p:cNvPr>
          <p:cNvCxnSpPr/>
          <p:nvPr/>
        </p:nvCxnSpPr>
        <p:spPr>
          <a:xfrm flipH="1">
            <a:off x="4800601" y="4581526"/>
            <a:ext cx="574675" cy="50323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4" name="Google Shape;717;p56">
            <a:extLst>
              <a:ext uri="{FF2B5EF4-FFF2-40B4-BE49-F238E27FC236}">
                <a16:creationId xmlns:a16="http://schemas.microsoft.com/office/drawing/2014/main" id="{B2A0D8ED-3B18-8E4E-9F50-9F8EFFECA08C}"/>
              </a:ext>
            </a:extLst>
          </p:cNvPr>
          <p:cNvCxnSpPr/>
          <p:nvPr/>
        </p:nvCxnSpPr>
        <p:spPr>
          <a:xfrm>
            <a:off x="8112125" y="3284538"/>
            <a:ext cx="0" cy="15843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15" name="Google Shape;718;p56">
            <a:extLst>
              <a:ext uri="{FF2B5EF4-FFF2-40B4-BE49-F238E27FC236}">
                <a16:creationId xmlns:a16="http://schemas.microsoft.com/office/drawing/2014/main" id="{FC16E8A0-0FC9-354B-8AA4-017952DFBB1A}"/>
              </a:ext>
            </a:extLst>
          </p:cNvPr>
          <p:cNvCxnSpPr/>
          <p:nvPr/>
        </p:nvCxnSpPr>
        <p:spPr>
          <a:xfrm>
            <a:off x="3863975" y="3284538"/>
            <a:ext cx="0" cy="15843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sp>
        <p:nvSpPr>
          <p:cNvPr id="16" name="Google Shape;719;p56">
            <a:extLst>
              <a:ext uri="{FF2B5EF4-FFF2-40B4-BE49-F238E27FC236}">
                <a16:creationId xmlns:a16="http://schemas.microsoft.com/office/drawing/2014/main" id="{D4F9D20E-4520-A849-923B-12E0DBE3CED0}"/>
              </a:ext>
            </a:extLst>
          </p:cNvPr>
          <p:cNvSpPr txBox="1"/>
          <p:nvPr/>
        </p:nvSpPr>
        <p:spPr>
          <a:xfrm>
            <a:off x="1984376" y="3429000"/>
            <a:ext cx="1087437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36000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Factores internos de la compañía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720;p56">
            <a:extLst>
              <a:ext uri="{FF2B5EF4-FFF2-40B4-BE49-F238E27FC236}">
                <a16:creationId xmlns:a16="http://schemas.microsoft.com/office/drawing/2014/main" id="{51BCBC49-BB29-9544-A6DF-8F2EB13D6D72}"/>
              </a:ext>
            </a:extLst>
          </p:cNvPr>
          <p:cNvSpPr txBox="1"/>
          <p:nvPr/>
        </p:nvSpPr>
        <p:spPr>
          <a:xfrm>
            <a:off x="8759825" y="3500437"/>
            <a:ext cx="1223962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Factores externos de la compañía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4556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" name="Group 1494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96" name="Straight Connector 1495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7" name="Straight Connector 1496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8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99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0" name="Isosceles Triangle 1499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1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2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3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4" name="Isosceles Triangle 1503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05" name="Isosceles Triangle 1504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507" name="Rectangle 150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" name="Google Shape;1434;p101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 Características de la organización informal</a:t>
            </a:r>
            <a:endParaRPr lang="en-US"/>
          </a:p>
        </p:txBody>
      </p:sp>
      <p:sp>
        <p:nvSpPr>
          <p:cNvPr id="1509" name="Isosceles Triangle 150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11" name="Isosceles Triangle 151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37" name="Google Shape;1437;p10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8" name="Google Shape;1438;p10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93" name="Google Shape;1439;p101">
            <a:extLst>
              <a:ext uri="{FF2B5EF4-FFF2-40B4-BE49-F238E27FC236}">
                <a16:creationId xmlns:a16="http://schemas.microsoft.com/office/drawing/2014/main" id="{054B665F-8E2B-4F69-BACC-76E990C33C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14718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Google Shape;1444;p102"/>
          <p:cNvSpPr txBox="1">
            <a:spLocks noGrp="1"/>
          </p:cNvSpPr>
          <p:nvPr>
            <p:ph type="title" idx="4294967295"/>
          </p:nvPr>
        </p:nvSpPr>
        <p:spPr>
          <a:xfrm>
            <a:off x="0" y="260350"/>
            <a:ext cx="8280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informal</a:t>
            </a:r>
            <a:endParaRPr dirty="0"/>
          </a:p>
        </p:txBody>
      </p:sp>
      <p:sp>
        <p:nvSpPr>
          <p:cNvPr id="1447" name="Google Shape;1447;p102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102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9" name="Google Shape;1449;p102"/>
          <p:cNvSpPr/>
          <p:nvPr/>
        </p:nvSpPr>
        <p:spPr>
          <a:xfrm>
            <a:off x="2279650" y="1916113"/>
            <a:ext cx="3529012" cy="468153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2400"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FF0000"/>
              </a:buClr>
              <a:buSzPts val="2800"/>
            </a:pPr>
            <a:r>
              <a:rPr lang="es-ES_tradnl" sz="2800" dirty="0">
                <a:latin typeface="Calibri"/>
                <a:ea typeface="Calibri"/>
                <a:cs typeface="Calibri"/>
                <a:sym typeface="Calibri"/>
              </a:rPr>
              <a:t>Ventajas:</a:t>
            </a:r>
            <a:endParaRPr lang="es-ES_tradnl" dirty="0"/>
          </a:p>
          <a:p>
            <a:pPr algn="ctr">
              <a:buClr>
                <a:schemeClr val="dk1"/>
              </a:buClr>
              <a:buSzPts val="2400"/>
            </a:pPr>
            <a:endParaRPr lang="es-ES_tradnl" sz="2400" dirty="0">
              <a:latin typeface="Calibri"/>
              <a:ea typeface="Calibri"/>
              <a:cs typeface="Calibri"/>
              <a:sym typeface="Calibri"/>
            </a:endParaRPr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Promueve una buena  </a:t>
            </a:r>
            <a:endParaRPr lang="es-ES_tradnl" dirty="0"/>
          </a:p>
          <a:p>
            <a:pPr>
              <a:buClr>
                <a:schemeClr val="lt1"/>
              </a:buClr>
              <a:buSzPts val="2400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  atmosfera de trabajo</a:t>
            </a:r>
            <a:endParaRPr lang="es-ES_tradnl" dirty="0"/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Facilita las comunicaciones internas</a:t>
            </a:r>
            <a:endParaRPr lang="es-ES_tradnl" dirty="0"/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Promueve la </a:t>
            </a:r>
            <a:endParaRPr lang="es-ES_tradnl" dirty="0"/>
          </a:p>
          <a:p>
            <a:pPr>
              <a:buClr>
                <a:schemeClr val="lt1"/>
              </a:buClr>
              <a:buSzPts val="2400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  participación</a:t>
            </a:r>
            <a:endParaRPr lang="es-ES_tradnl" dirty="0"/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Trae consigo </a:t>
            </a:r>
            <a:endParaRPr lang="es-ES_tradnl" dirty="0"/>
          </a:p>
          <a:p>
            <a:pPr>
              <a:buClr>
                <a:schemeClr val="lt1"/>
              </a:buClr>
              <a:buSzPts val="2400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  estructuras de </a:t>
            </a:r>
            <a:endParaRPr lang="es-ES_tradnl" dirty="0"/>
          </a:p>
          <a:p>
            <a:pPr>
              <a:buClr>
                <a:schemeClr val="lt1"/>
              </a:buClr>
              <a:buSzPts val="2400"/>
            </a:pPr>
            <a:r>
              <a:rPr lang="es-ES_tradnl" sz="2400" dirty="0">
                <a:latin typeface="Calibri"/>
                <a:ea typeface="Calibri"/>
                <a:cs typeface="Calibri"/>
                <a:sym typeface="Calibri"/>
              </a:rPr>
              <a:t>   intercambio horizontal </a:t>
            </a:r>
            <a:endParaRPr lang="es-ES_tradnl" dirty="0"/>
          </a:p>
          <a:p>
            <a:pPr>
              <a:buClr>
                <a:schemeClr val="dk1"/>
              </a:buClr>
              <a:buSzPts val="2400"/>
            </a:pPr>
            <a:endParaRPr lang="es-ES_tradnl" sz="2400" dirty="0">
              <a:latin typeface="Calibri"/>
              <a:ea typeface="Calibri"/>
              <a:cs typeface="Calibri"/>
              <a:sym typeface="Calibri"/>
            </a:endParaRPr>
          </a:p>
          <a:p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0" name="Google Shape;1450;p102"/>
          <p:cNvSpPr/>
          <p:nvPr/>
        </p:nvSpPr>
        <p:spPr>
          <a:xfrm>
            <a:off x="6672263" y="1916113"/>
            <a:ext cx="3527425" cy="468153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 algn="ctr">
              <a:buClr>
                <a:srgbClr val="00CCFF"/>
              </a:buClr>
              <a:buSzPts val="2800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Desventajas:</a:t>
            </a:r>
            <a:endParaRPr/>
          </a:p>
          <a:p>
            <a:pPr algn="ctr">
              <a:buClr>
                <a:schemeClr val="dk1"/>
              </a:buClr>
              <a:buSzPts val="2400"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Favoritismo</a:t>
            </a:r>
            <a:endParaRPr/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Los empleados pueden </a:t>
            </a:r>
            <a:endParaRPr/>
          </a:p>
          <a:p>
            <a:pPr>
              <a:buClr>
                <a:schemeClr val="lt1"/>
              </a:buClr>
              <a:buSzPts val="2400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  decidir no seguir la </a:t>
            </a:r>
            <a:endParaRPr/>
          </a:p>
          <a:p>
            <a:pPr>
              <a:buClr>
                <a:schemeClr val="lt1"/>
              </a:buClr>
              <a:buSzPts val="2400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  organización formal  </a:t>
            </a:r>
            <a:endParaRPr/>
          </a:p>
          <a:p>
            <a:pPr indent="-152400">
              <a:buClr>
                <a:schemeClr val="lt1"/>
              </a:buClr>
              <a:buSzPts val="2400"/>
              <a:buFont typeface="Calibri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Puede ir en contra de </a:t>
            </a:r>
            <a:endParaRPr/>
          </a:p>
          <a:p>
            <a:pPr>
              <a:buClr>
                <a:schemeClr val="lt1"/>
              </a:buClr>
              <a:buSzPts val="2400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  los intereses de la</a:t>
            </a:r>
            <a:endParaRPr/>
          </a:p>
          <a:p>
            <a:pPr>
              <a:buClr>
                <a:schemeClr val="lt1"/>
              </a:buClr>
              <a:buSzPts val="2400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   compañía</a:t>
            </a:r>
            <a:endParaRPr/>
          </a:p>
          <a:p>
            <a:pPr>
              <a:buClr>
                <a:schemeClr val="dk1"/>
              </a:buClr>
              <a:buSzPts val="2400"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2400"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6" name="Group 1465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67" name="Straight Connector 1466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8" name="Straight Connector 1467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69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0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1" name="Isosceles Triangle 1470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2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3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4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5" name="Isosceles Triangle 1474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76" name="Isosceles Triangle 1475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78" name="Rectangle 147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Google Shape;1455;p103"/>
          <p:cNvSpPr txBox="1">
            <a:spLocks noGrp="1"/>
          </p:cNvSpPr>
          <p:nvPr>
            <p:ph type="title" idx="4294967295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Organización plana (horizontal)</a:t>
            </a:r>
            <a:endParaRPr lang="en-US"/>
          </a:p>
        </p:txBody>
      </p:sp>
      <p:sp>
        <p:nvSpPr>
          <p:cNvPr id="1480" name="Isosceles Triangle 147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61" name="Google Shape;1461;p103"/>
          <p:cNvSpPr txBox="1"/>
          <p:nvPr/>
        </p:nvSpPr>
        <p:spPr>
          <a:xfrm>
            <a:off x="1333502" y="2160589"/>
            <a:ext cx="8596668" cy="388077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Pocos o ningún nivel de intervención de gestión entre el personal y los directivos. 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 su versión más pura, esta estructura es normalmente posible sólo en organizaciones pequeñas o en unidades individuales dentro de organizaciones más grandes. 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Características: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39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No hay gran especialización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39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Alta motivación de los trabajadores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39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Fácil promover creatividad e innovación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Cuando alcanzan un tamaño crítico, las empresas pueden mantener una estructura linear pero no pueden mantener una relación entre directivos y personal completamente plana sin afectar a la productividad.</a:t>
            </a: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</p:txBody>
      </p:sp>
      <p:sp>
        <p:nvSpPr>
          <p:cNvPr id="1482" name="Isosceles Triangle 148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58" name="Google Shape;1458;p103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9" name="Google Shape;1459;p103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103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" name="Google Shape;1466;p104"/>
          <p:cNvSpPr txBox="1">
            <a:spLocks noGrp="1"/>
          </p:cNvSpPr>
          <p:nvPr>
            <p:ph type="title" idx="4294967295"/>
          </p:nvPr>
        </p:nvSpPr>
        <p:spPr>
          <a:xfrm>
            <a:off x="0" y="304800"/>
            <a:ext cx="8280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dirty="0"/>
          </a:p>
        </p:txBody>
      </p:sp>
      <p:sp>
        <p:nvSpPr>
          <p:cNvPr id="1469" name="Google Shape;1469;p104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0" name="Google Shape;1470;p104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1" name="Google Shape;1471;p104"/>
          <p:cNvSpPr txBox="1"/>
          <p:nvPr/>
        </p:nvSpPr>
        <p:spPr>
          <a:xfrm>
            <a:off x="2063751" y="1773237"/>
            <a:ext cx="813593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Diagrama que representa la estructura de una organización.</a:t>
            </a:r>
            <a:endParaRPr/>
          </a:p>
          <a:p>
            <a:pPr>
              <a:buClr>
                <a:schemeClr val="dk1"/>
              </a:buClr>
              <a:buSzPts val="2400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 la división en departamentos, las relaciones jerárquicas y de trabajo, las funciones y las actividades de una empresa en una forma simplificada.</a:t>
            </a:r>
            <a:endParaRPr/>
          </a:p>
        </p:txBody>
      </p:sp>
      <p:cxnSp>
        <p:nvCxnSpPr>
          <p:cNvPr id="1472" name="Google Shape;1472;p104"/>
          <p:cNvCxnSpPr/>
          <p:nvPr/>
        </p:nvCxnSpPr>
        <p:spPr>
          <a:xfrm>
            <a:off x="3214687" y="4581526"/>
            <a:ext cx="0" cy="50323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73" name="Google Shape;1473;p104"/>
          <p:cNvSpPr/>
          <p:nvPr/>
        </p:nvSpPr>
        <p:spPr>
          <a:xfrm>
            <a:off x="5446712" y="3860801"/>
            <a:ext cx="13319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4" name="Google Shape;1474;p104"/>
          <p:cNvCxnSpPr/>
          <p:nvPr/>
        </p:nvCxnSpPr>
        <p:spPr>
          <a:xfrm>
            <a:off x="6096000" y="4437062"/>
            <a:ext cx="0" cy="6477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75" name="Google Shape;1475;p104"/>
          <p:cNvCxnSpPr/>
          <p:nvPr/>
        </p:nvCxnSpPr>
        <p:spPr>
          <a:xfrm>
            <a:off x="3214688" y="4581525"/>
            <a:ext cx="57610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76" name="Google Shape;1476;p104"/>
          <p:cNvCxnSpPr/>
          <p:nvPr/>
        </p:nvCxnSpPr>
        <p:spPr>
          <a:xfrm>
            <a:off x="8975725" y="4581526"/>
            <a:ext cx="0" cy="50323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77" name="Google Shape;1477;p104"/>
          <p:cNvSpPr/>
          <p:nvPr/>
        </p:nvSpPr>
        <p:spPr>
          <a:xfrm>
            <a:off x="5446712" y="5086351"/>
            <a:ext cx="13319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8" name="Google Shape;1478;p104"/>
          <p:cNvSpPr/>
          <p:nvPr/>
        </p:nvSpPr>
        <p:spPr>
          <a:xfrm>
            <a:off x="2566987" y="5084763"/>
            <a:ext cx="13319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9" name="Google Shape;1479;p104"/>
          <p:cNvCxnSpPr/>
          <p:nvPr/>
        </p:nvCxnSpPr>
        <p:spPr>
          <a:xfrm>
            <a:off x="3214687" y="5661025"/>
            <a:ext cx="0" cy="5762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80" name="Google Shape;1480;p104"/>
          <p:cNvCxnSpPr/>
          <p:nvPr/>
        </p:nvCxnSpPr>
        <p:spPr>
          <a:xfrm rot="10800000">
            <a:off x="2998787" y="6237287"/>
            <a:ext cx="431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81" name="Google Shape;1481;p104"/>
          <p:cNvSpPr/>
          <p:nvPr/>
        </p:nvSpPr>
        <p:spPr>
          <a:xfrm>
            <a:off x="2063750" y="5949951"/>
            <a:ext cx="914400" cy="503237"/>
          </a:xfrm>
          <a:prstGeom prst="flowChartPunchedCard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2" name="Google Shape;1482;p104"/>
          <p:cNvSpPr/>
          <p:nvPr/>
        </p:nvSpPr>
        <p:spPr>
          <a:xfrm>
            <a:off x="3432175" y="5949951"/>
            <a:ext cx="914400" cy="503237"/>
          </a:xfrm>
          <a:prstGeom prst="flowChartPunchedCard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04"/>
          <p:cNvSpPr/>
          <p:nvPr/>
        </p:nvSpPr>
        <p:spPr>
          <a:xfrm>
            <a:off x="8328025" y="5084763"/>
            <a:ext cx="13319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4" name="Google Shape;1484;p104"/>
          <p:cNvCxnSpPr/>
          <p:nvPr/>
        </p:nvCxnSpPr>
        <p:spPr>
          <a:xfrm rot="10800000">
            <a:off x="8758237" y="6237287"/>
            <a:ext cx="431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85" name="Google Shape;1485;p104"/>
          <p:cNvSpPr/>
          <p:nvPr/>
        </p:nvSpPr>
        <p:spPr>
          <a:xfrm>
            <a:off x="7823200" y="5949951"/>
            <a:ext cx="914400" cy="503237"/>
          </a:xfrm>
          <a:prstGeom prst="flowChartPunchedCard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6" name="Google Shape;1486;p104"/>
          <p:cNvSpPr/>
          <p:nvPr/>
        </p:nvSpPr>
        <p:spPr>
          <a:xfrm>
            <a:off x="9191625" y="5949951"/>
            <a:ext cx="914400" cy="503237"/>
          </a:xfrm>
          <a:prstGeom prst="flowChartPunchedCard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7" name="Google Shape;1487;p104"/>
          <p:cNvCxnSpPr/>
          <p:nvPr/>
        </p:nvCxnSpPr>
        <p:spPr>
          <a:xfrm>
            <a:off x="8975725" y="5661025"/>
            <a:ext cx="0" cy="5762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88" name="Google Shape;1488;p104"/>
          <p:cNvCxnSpPr/>
          <p:nvPr/>
        </p:nvCxnSpPr>
        <p:spPr>
          <a:xfrm>
            <a:off x="6116637" y="5661025"/>
            <a:ext cx="0" cy="576262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89" name="Google Shape;1489;p104"/>
          <p:cNvCxnSpPr/>
          <p:nvPr/>
        </p:nvCxnSpPr>
        <p:spPr>
          <a:xfrm rot="10800000">
            <a:off x="5900737" y="6237287"/>
            <a:ext cx="431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490" name="Google Shape;1490;p104"/>
          <p:cNvSpPr/>
          <p:nvPr/>
        </p:nvSpPr>
        <p:spPr>
          <a:xfrm>
            <a:off x="4965700" y="5949951"/>
            <a:ext cx="914400" cy="503237"/>
          </a:xfrm>
          <a:prstGeom prst="flowChartPunchedCard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104"/>
          <p:cNvSpPr/>
          <p:nvPr/>
        </p:nvSpPr>
        <p:spPr>
          <a:xfrm>
            <a:off x="6332537" y="5949951"/>
            <a:ext cx="914400" cy="503237"/>
          </a:xfrm>
          <a:prstGeom prst="flowChartPunchedCard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" name="Google Shape;1496;p105"/>
          <p:cNvSpPr txBox="1">
            <a:spLocks noGrp="1"/>
          </p:cNvSpPr>
          <p:nvPr>
            <p:ph type="title" idx="4294967295"/>
          </p:nvPr>
        </p:nvSpPr>
        <p:spPr>
          <a:xfrm>
            <a:off x="0" y="339725"/>
            <a:ext cx="8280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funcional</a:t>
            </a:r>
            <a:endParaRPr dirty="0"/>
          </a:p>
        </p:txBody>
      </p:sp>
      <p:sp>
        <p:nvSpPr>
          <p:cNvPr id="1499" name="Google Shape;1499;p10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10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1" name="Google Shape;1501;p105"/>
          <p:cNvCxnSpPr/>
          <p:nvPr/>
        </p:nvCxnSpPr>
        <p:spPr>
          <a:xfrm>
            <a:off x="2352675" y="3644901"/>
            <a:ext cx="0" cy="28733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02" name="Google Shape;1502;p105"/>
          <p:cNvSpPr/>
          <p:nvPr/>
        </p:nvSpPr>
        <p:spPr>
          <a:xfrm>
            <a:off x="5592763" y="3067050"/>
            <a:ext cx="1187450" cy="3603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400"/>
            </a:pPr>
            <a:r>
              <a:rPr lang="en-US" sz="14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Director ejecutivo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03" name="Google Shape;1503;p105"/>
          <p:cNvCxnSpPr/>
          <p:nvPr/>
        </p:nvCxnSpPr>
        <p:spPr>
          <a:xfrm>
            <a:off x="6167437" y="3429000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04" name="Google Shape;1504;p105"/>
          <p:cNvCxnSpPr/>
          <p:nvPr/>
        </p:nvCxnSpPr>
        <p:spPr>
          <a:xfrm>
            <a:off x="2352676" y="3644900"/>
            <a:ext cx="74882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05" name="Google Shape;1505;p105"/>
          <p:cNvSpPr/>
          <p:nvPr/>
        </p:nvSpPr>
        <p:spPr>
          <a:xfrm>
            <a:off x="1631950" y="3933826"/>
            <a:ext cx="16557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Jefe</a:t>
            </a:r>
            <a:endParaRPr>
              <a:solidFill>
                <a:schemeClr val="tx1"/>
              </a:solidFill>
            </a:endParaRPr>
          </a:p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RRHH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06" name="Google Shape;1506;p105"/>
          <p:cNvCxnSpPr/>
          <p:nvPr/>
        </p:nvCxnSpPr>
        <p:spPr>
          <a:xfrm>
            <a:off x="1847850" y="4510088"/>
            <a:ext cx="0" cy="18700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07" name="Google Shape;1507;p105"/>
          <p:cNvSpPr/>
          <p:nvPr/>
        </p:nvSpPr>
        <p:spPr>
          <a:xfrm>
            <a:off x="5592763" y="2419350"/>
            <a:ext cx="1187450" cy="430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lt1"/>
              </a:buClr>
              <a:buSzPts val="1400"/>
            </a:pPr>
            <a:r>
              <a:rPr lang="en-US" sz="14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Consejo de administración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08" name="Google Shape;1508;p105"/>
          <p:cNvCxnSpPr/>
          <p:nvPr/>
        </p:nvCxnSpPr>
        <p:spPr>
          <a:xfrm>
            <a:off x="6167437" y="2852737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09" name="Google Shape;1509;p105"/>
          <p:cNvCxnSpPr/>
          <p:nvPr/>
        </p:nvCxnSpPr>
        <p:spPr>
          <a:xfrm>
            <a:off x="1847851" y="4941887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10" name="Google Shape;1510;p105"/>
          <p:cNvSpPr/>
          <p:nvPr/>
        </p:nvSpPr>
        <p:spPr>
          <a:xfrm>
            <a:off x="2136775" y="465296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HR 1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11" name="Google Shape;1511;p105"/>
          <p:cNvCxnSpPr/>
          <p:nvPr/>
        </p:nvCxnSpPr>
        <p:spPr>
          <a:xfrm>
            <a:off x="1847851" y="5661025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12" name="Google Shape;1512;p105"/>
          <p:cNvSpPr/>
          <p:nvPr/>
        </p:nvSpPr>
        <p:spPr>
          <a:xfrm>
            <a:off x="2136775" y="5373688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HR 2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13" name="Google Shape;1513;p105"/>
          <p:cNvCxnSpPr/>
          <p:nvPr/>
        </p:nvCxnSpPr>
        <p:spPr>
          <a:xfrm>
            <a:off x="1847851" y="6381750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14" name="Google Shape;1514;p105"/>
          <p:cNvSpPr/>
          <p:nvPr/>
        </p:nvSpPr>
        <p:spPr>
          <a:xfrm>
            <a:off x="2136775" y="609441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HR 3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515" name="Google Shape;1515;p105"/>
          <p:cNvSpPr/>
          <p:nvPr/>
        </p:nvSpPr>
        <p:spPr>
          <a:xfrm>
            <a:off x="4079875" y="3933826"/>
            <a:ext cx="16557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Jefe</a:t>
            </a:r>
            <a:endParaRPr>
              <a:solidFill>
                <a:schemeClr val="tx1"/>
              </a:solidFill>
            </a:endParaRPr>
          </a:p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TIC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16" name="Google Shape;1516;p105"/>
          <p:cNvCxnSpPr/>
          <p:nvPr/>
        </p:nvCxnSpPr>
        <p:spPr>
          <a:xfrm>
            <a:off x="4441826" y="4941887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17" name="Google Shape;1517;p105"/>
          <p:cNvSpPr/>
          <p:nvPr/>
        </p:nvSpPr>
        <p:spPr>
          <a:xfrm>
            <a:off x="4730750" y="465296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TIC 1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18" name="Google Shape;1518;p105"/>
          <p:cNvCxnSpPr/>
          <p:nvPr/>
        </p:nvCxnSpPr>
        <p:spPr>
          <a:xfrm>
            <a:off x="4441826" y="5661025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19" name="Google Shape;1519;p105"/>
          <p:cNvSpPr/>
          <p:nvPr/>
        </p:nvSpPr>
        <p:spPr>
          <a:xfrm>
            <a:off x="4730750" y="5373688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TIC 2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20" name="Google Shape;1520;p105"/>
          <p:cNvCxnSpPr/>
          <p:nvPr/>
        </p:nvCxnSpPr>
        <p:spPr>
          <a:xfrm>
            <a:off x="4441826" y="6381750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21" name="Google Shape;1521;p105"/>
          <p:cNvSpPr/>
          <p:nvPr/>
        </p:nvSpPr>
        <p:spPr>
          <a:xfrm>
            <a:off x="4730750" y="609441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TIC 3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22" name="Google Shape;1522;p105"/>
          <p:cNvCxnSpPr/>
          <p:nvPr/>
        </p:nvCxnSpPr>
        <p:spPr>
          <a:xfrm>
            <a:off x="4440237" y="4510088"/>
            <a:ext cx="0" cy="18700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23" name="Google Shape;1523;p105"/>
          <p:cNvCxnSpPr/>
          <p:nvPr/>
        </p:nvCxnSpPr>
        <p:spPr>
          <a:xfrm>
            <a:off x="4945062" y="3644901"/>
            <a:ext cx="0" cy="28733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24" name="Google Shape;1524;p105"/>
          <p:cNvSpPr/>
          <p:nvPr/>
        </p:nvSpPr>
        <p:spPr>
          <a:xfrm>
            <a:off x="6602413" y="3933826"/>
            <a:ext cx="16557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Jefe</a:t>
            </a:r>
            <a:endParaRPr>
              <a:solidFill>
                <a:schemeClr val="tx1"/>
              </a:solidFill>
            </a:endParaRPr>
          </a:p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Producción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25" name="Google Shape;1525;p105"/>
          <p:cNvCxnSpPr/>
          <p:nvPr/>
        </p:nvCxnSpPr>
        <p:spPr>
          <a:xfrm>
            <a:off x="7464425" y="3644901"/>
            <a:ext cx="0" cy="28733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26" name="Google Shape;1526;p105"/>
          <p:cNvCxnSpPr/>
          <p:nvPr/>
        </p:nvCxnSpPr>
        <p:spPr>
          <a:xfrm>
            <a:off x="6961188" y="4941887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27" name="Google Shape;1527;p105"/>
          <p:cNvSpPr/>
          <p:nvPr/>
        </p:nvSpPr>
        <p:spPr>
          <a:xfrm>
            <a:off x="7215981" y="465296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 1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28" name="Google Shape;1528;p105"/>
          <p:cNvCxnSpPr/>
          <p:nvPr/>
        </p:nvCxnSpPr>
        <p:spPr>
          <a:xfrm>
            <a:off x="6961188" y="5661025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29" name="Google Shape;1529;p105"/>
          <p:cNvSpPr/>
          <p:nvPr/>
        </p:nvSpPr>
        <p:spPr>
          <a:xfrm>
            <a:off x="7215981" y="5373688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 2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30" name="Google Shape;1530;p105"/>
          <p:cNvCxnSpPr/>
          <p:nvPr/>
        </p:nvCxnSpPr>
        <p:spPr>
          <a:xfrm>
            <a:off x="6961188" y="6381750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31" name="Google Shape;1531;p105"/>
          <p:cNvSpPr/>
          <p:nvPr/>
        </p:nvSpPr>
        <p:spPr>
          <a:xfrm>
            <a:off x="7215981" y="609441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 3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32" name="Google Shape;1532;p105"/>
          <p:cNvCxnSpPr/>
          <p:nvPr/>
        </p:nvCxnSpPr>
        <p:spPr>
          <a:xfrm>
            <a:off x="6959600" y="4508501"/>
            <a:ext cx="0" cy="18700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33" name="Google Shape;1533;p105"/>
          <p:cNvCxnSpPr/>
          <p:nvPr/>
        </p:nvCxnSpPr>
        <p:spPr>
          <a:xfrm>
            <a:off x="9840912" y="3644901"/>
            <a:ext cx="0" cy="28892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34" name="Google Shape;1534;p105"/>
          <p:cNvSpPr/>
          <p:nvPr/>
        </p:nvSpPr>
        <p:spPr>
          <a:xfrm>
            <a:off x="8906669" y="3933826"/>
            <a:ext cx="16557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Jefe</a:t>
            </a:r>
            <a:endParaRPr>
              <a:solidFill>
                <a:schemeClr val="tx1"/>
              </a:solidFill>
            </a:endParaRPr>
          </a:p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RRPP/Marketing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35" name="Google Shape;1535;p105"/>
          <p:cNvCxnSpPr/>
          <p:nvPr/>
        </p:nvCxnSpPr>
        <p:spPr>
          <a:xfrm>
            <a:off x="9193213" y="4941887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36" name="Google Shape;1536;p105"/>
          <p:cNvSpPr/>
          <p:nvPr/>
        </p:nvSpPr>
        <p:spPr>
          <a:xfrm>
            <a:off x="9448006" y="465296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RRPP 1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37" name="Google Shape;1537;p105"/>
          <p:cNvCxnSpPr/>
          <p:nvPr/>
        </p:nvCxnSpPr>
        <p:spPr>
          <a:xfrm>
            <a:off x="9193213" y="5661025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38" name="Google Shape;1538;p105"/>
          <p:cNvSpPr/>
          <p:nvPr/>
        </p:nvSpPr>
        <p:spPr>
          <a:xfrm>
            <a:off x="9448006" y="5373688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RRPP 2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39" name="Google Shape;1539;p105"/>
          <p:cNvCxnSpPr/>
          <p:nvPr/>
        </p:nvCxnSpPr>
        <p:spPr>
          <a:xfrm>
            <a:off x="9193213" y="6381750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40" name="Google Shape;1540;p105"/>
          <p:cNvSpPr/>
          <p:nvPr/>
        </p:nvSpPr>
        <p:spPr>
          <a:xfrm>
            <a:off x="9448006" y="6094413"/>
            <a:ext cx="79216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RRPP 3</a:t>
            </a:r>
            <a:endParaRPr>
              <a:solidFill>
                <a:schemeClr val="tx1"/>
              </a:solidFill>
            </a:endParaRPr>
          </a:p>
        </p:txBody>
      </p:sp>
      <p:cxnSp>
        <p:nvCxnSpPr>
          <p:cNvPr id="1541" name="Google Shape;1541;p105"/>
          <p:cNvCxnSpPr/>
          <p:nvPr/>
        </p:nvCxnSpPr>
        <p:spPr>
          <a:xfrm>
            <a:off x="9193212" y="4510088"/>
            <a:ext cx="0" cy="18700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42" name="Google Shape;1542;p105"/>
          <p:cNvCxnSpPr/>
          <p:nvPr/>
        </p:nvCxnSpPr>
        <p:spPr>
          <a:xfrm>
            <a:off x="6167437" y="2203450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43" name="Google Shape;1543;p105"/>
          <p:cNvSpPr/>
          <p:nvPr/>
        </p:nvSpPr>
        <p:spPr>
          <a:xfrm>
            <a:off x="5592763" y="1773237"/>
            <a:ext cx="1187450" cy="430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600"/>
            </a:pPr>
            <a:r>
              <a:rPr lang="en-US" sz="16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Accionistas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5" name="Group 1574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76" name="Straight Connector 1575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7" name="Straight Connector 1576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8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79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0" name="Isosceles Triangle 1579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1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2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3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4" name="Isosceles Triangle 1583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5" name="Isosceles Triangle 1584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587" name="Rectangle 158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Google Shape;1548;p106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Ventajas de la organización funcional</a:t>
            </a:r>
            <a:endParaRPr lang="en-US"/>
          </a:p>
        </p:txBody>
      </p:sp>
      <p:sp>
        <p:nvSpPr>
          <p:cNvPr id="1589" name="Isosceles Triangle 158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91" name="Isosceles Triangle 159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51" name="Google Shape;1551;p10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2" name="Google Shape;1552;p10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3" name="Google Shape;1553;p106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56" name="Google Shape;1554;p106">
            <a:extLst>
              <a:ext uri="{FF2B5EF4-FFF2-40B4-BE49-F238E27FC236}">
                <a16:creationId xmlns:a16="http://schemas.microsoft.com/office/drawing/2014/main" id="{0534073E-B7A5-8C79-3D07-BE5F0616C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15109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0" name="Group 1609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11" name="Straight Connector 1610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2" name="Straight Connector 1611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3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4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5" name="Isosceles Triangle 1614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6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7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8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19" name="Isosceles Triangle 1618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20" name="Isosceles Triangle 1619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622" name="Rectangle 162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Google Shape;1559;p107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Desventajas de la organización funcional </a:t>
            </a:r>
            <a:endParaRPr lang="en-US"/>
          </a:p>
        </p:txBody>
      </p:sp>
      <p:sp>
        <p:nvSpPr>
          <p:cNvPr id="1624" name="Isosceles Triangle 162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26" name="Isosceles Triangle 162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62" name="Google Shape;1562;p107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3" name="Google Shape;1563;p107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p107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69" name="Google Shape;1565;p107">
            <a:extLst>
              <a:ext uri="{FF2B5EF4-FFF2-40B4-BE49-F238E27FC236}">
                <a16:creationId xmlns:a16="http://schemas.microsoft.com/office/drawing/2014/main" id="{E4468FD7-3C50-64CF-2360-2E1C813F3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68973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Google Shape;1570;p108"/>
          <p:cNvSpPr txBox="1">
            <a:spLocks noGrp="1"/>
          </p:cNvSpPr>
          <p:nvPr>
            <p:ph type="title" idx="4294967295"/>
          </p:nvPr>
        </p:nvSpPr>
        <p:spPr>
          <a:xfrm>
            <a:off x="0" y="441325"/>
            <a:ext cx="8280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573" name="Google Shape;1573;p108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4" name="Google Shape;1574;p108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5" name="Google Shape;1575;p108"/>
          <p:cNvSpPr/>
          <p:nvPr/>
        </p:nvSpPr>
        <p:spPr>
          <a:xfrm>
            <a:off x="5591175" y="3068637"/>
            <a:ext cx="1187450" cy="3603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400"/>
            </a:pP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Director ejecutivo</a:t>
            </a:r>
            <a:endParaRPr/>
          </a:p>
        </p:txBody>
      </p:sp>
      <p:cxnSp>
        <p:nvCxnSpPr>
          <p:cNvPr id="1576" name="Google Shape;1576;p108"/>
          <p:cNvCxnSpPr/>
          <p:nvPr/>
        </p:nvCxnSpPr>
        <p:spPr>
          <a:xfrm>
            <a:off x="6167437" y="3429000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77" name="Google Shape;1577;p108"/>
          <p:cNvCxnSpPr/>
          <p:nvPr/>
        </p:nvCxnSpPr>
        <p:spPr>
          <a:xfrm>
            <a:off x="1774825" y="3644900"/>
            <a:ext cx="4392612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78" name="Google Shape;1578;p108"/>
          <p:cNvSpPr/>
          <p:nvPr/>
        </p:nvSpPr>
        <p:spPr>
          <a:xfrm>
            <a:off x="2063750" y="4076701"/>
            <a:ext cx="1295400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600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Director de proyecto 1</a:t>
            </a:r>
            <a:endParaRPr/>
          </a:p>
        </p:txBody>
      </p:sp>
      <p:cxnSp>
        <p:nvCxnSpPr>
          <p:cNvPr id="1579" name="Google Shape;1579;p108"/>
          <p:cNvCxnSpPr/>
          <p:nvPr/>
        </p:nvCxnSpPr>
        <p:spPr>
          <a:xfrm>
            <a:off x="1774825" y="3644901"/>
            <a:ext cx="0" cy="18700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80" name="Google Shape;1580;p108"/>
          <p:cNvSpPr/>
          <p:nvPr/>
        </p:nvSpPr>
        <p:spPr>
          <a:xfrm>
            <a:off x="5591175" y="2419350"/>
            <a:ext cx="1187450" cy="430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lt1"/>
              </a:buClr>
              <a:buSzPts val="1400"/>
            </a:pP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Consejo de administración</a:t>
            </a:r>
            <a:endParaRPr/>
          </a:p>
        </p:txBody>
      </p:sp>
      <p:cxnSp>
        <p:nvCxnSpPr>
          <p:cNvPr id="1581" name="Google Shape;1581;p108"/>
          <p:cNvCxnSpPr/>
          <p:nvPr/>
        </p:nvCxnSpPr>
        <p:spPr>
          <a:xfrm>
            <a:off x="6167437" y="2852737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82" name="Google Shape;1582;p108"/>
          <p:cNvSpPr/>
          <p:nvPr/>
        </p:nvSpPr>
        <p:spPr>
          <a:xfrm>
            <a:off x="9012237" y="4076701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RRPP/</a:t>
            </a:r>
            <a:endParaRPr/>
          </a:p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/>
          </a:p>
        </p:txBody>
      </p:sp>
      <p:cxnSp>
        <p:nvCxnSpPr>
          <p:cNvPr id="1583" name="Google Shape;1583;p108"/>
          <p:cNvCxnSpPr/>
          <p:nvPr/>
        </p:nvCxnSpPr>
        <p:spPr>
          <a:xfrm>
            <a:off x="6167437" y="2203450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84" name="Google Shape;1584;p108"/>
          <p:cNvSpPr/>
          <p:nvPr/>
        </p:nvSpPr>
        <p:spPr>
          <a:xfrm>
            <a:off x="5591175" y="1773237"/>
            <a:ext cx="1187450" cy="430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600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Accionistas</a:t>
            </a:r>
            <a:endParaRPr/>
          </a:p>
        </p:txBody>
      </p:sp>
      <p:sp>
        <p:nvSpPr>
          <p:cNvPr id="1585" name="Google Shape;1585;p108"/>
          <p:cNvSpPr/>
          <p:nvPr/>
        </p:nvSpPr>
        <p:spPr>
          <a:xfrm>
            <a:off x="7175500" y="4076701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Producción</a:t>
            </a:r>
            <a:endParaRPr/>
          </a:p>
        </p:txBody>
      </p:sp>
      <p:sp>
        <p:nvSpPr>
          <p:cNvPr id="1586" name="Google Shape;1586;p108"/>
          <p:cNvSpPr/>
          <p:nvPr/>
        </p:nvSpPr>
        <p:spPr>
          <a:xfrm>
            <a:off x="5411787" y="4076701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TIC</a:t>
            </a:r>
            <a:endParaRPr/>
          </a:p>
        </p:txBody>
      </p:sp>
      <p:sp>
        <p:nvSpPr>
          <p:cNvPr id="1587" name="Google Shape;1587;p108"/>
          <p:cNvSpPr/>
          <p:nvPr/>
        </p:nvSpPr>
        <p:spPr>
          <a:xfrm>
            <a:off x="3719512" y="4076701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RRHH</a:t>
            </a:r>
            <a:endParaRPr/>
          </a:p>
        </p:txBody>
      </p:sp>
      <p:cxnSp>
        <p:nvCxnSpPr>
          <p:cNvPr id="1588" name="Google Shape;1588;p108"/>
          <p:cNvCxnSpPr/>
          <p:nvPr/>
        </p:nvCxnSpPr>
        <p:spPr>
          <a:xfrm>
            <a:off x="1774826" y="4365625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89" name="Google Shape;1589;p108"/>
          <p:cNvCxnSpPr/>
          <p:nvPr/>
        </p:nvCxnSpPr>
        <p:spPr>
          <a:xfrm rot="10800000">
            <a:off x="2640012" y="3933826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90" name="Google Shape;1590;p108"/>
          <p:cNvCxnSpPr/>
          <p:nvPr/>
        </p:nvCxnSpPr>
        <p:spPr>
          <a:xfrm>
            <a:off x="2640013" y="3933825"/>
            <a:ext cx="7127875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1" name="Google Shape;1591;p108"/>
          <p:cNvCxnSpPr/>
          <p:nvPr/>
        </p:nvCxnSpPr>
        <p:spPr>
          <a:xfrm>
            <a:off x="4440237" y="3933826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92" name="Google Shape;1592;p108"/>
          <p:cNvCxnSpPr/>
          <p:nvPr/>
        </p:nvCxnSpPr>
        <p:spPr>
          <a:xfrm>
            <a:off x="6167437" y="3933826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93" name="Google Shape;1593;p108"/>
          <p:cNvCxnSpPr/>
          <p:nvPr/>
        </p:nvCxnSpPr>
        <p:spPr>
          <a:xfrm>
            <a:off x="7967662" y="3933826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94" name="Google Shape;1594;p108"/>
          <p:cNvCxnSpPr/>
          <p:nvPr/>
        </p:nvCxnSpPr>
        <p:spPr>
          <a:xfrm>
            <a:off x="9767887" y="3933826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95" name="Google Shape;1595;p108"/>
          <p:cNvSpPr/>
          <p:nvPr/>
        </p:nvSpPr>
        <p:spPr>
          <a:xfrm>
            <a:off x="2063750" y="5014913"/>
            <a:ext cx="1295400" cy="57467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Manager 1</a:t>
            </a:r>
            <a:endParaRPr/>
          </a:p>
        </p:txBody>
      </p:sp>
      <p:sp>
        <p:nvSpPr>
          <p:cNvPr id="1596" name="Google Shape;1596;p108"/>
          <p:cNvSpPr/>
          <p:nvPr/>
        </p:nvSpPr>
        <p:spPr>
          <a:xfrm>
            <a:off x="9012237" y="50149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RRPP/</a:t>
            </a:r>
            <a:endParaRPr/>
          </a:p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/>
          </a:p>
        </p:txBody>
      </p:sp>
      <p:sp>
        <p:nvSpPr>
          <p:cNvPr id="1597" name="Google Shape;1597;p108"/>
          <p:cNvSpPr/>
          <p:nvPr/>
        </p:nvSpPr>
        <p:spPr>
          <a:xfrm>
            <a:off x="7175500" y="50149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Producción</a:t>
            </a:r>
            <a:endParaRPr/>
          </a:p>
        </p:txBody>
      </p:sp>
      <p:sp>
        <p:nvSpPr>
          <p:cNvPr id="1598" name="Google Shape;1598;p108"/>
          <p:cNvSpPr/>
          <p:nvPr/>
        </p:nvSpPr>
        <p:spPr>
          <a:xfrm>
            <a:off x="5411787" y="50149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TIC</a:t>
            </a:r>
            <a:endParaRPr/>
          </a:p>
        </p:txBody>
      </p:sp>
      <p:sp>
        <p:nvSpPr>
          <p:cNvPr id="1599" name="Google Shape;1599;p108"/>
          <p:cNvSpPr/>
          <p:nvPr/>
        </p:nvSpPr>
        <p:spPr>
          <a:xfrm>
            <a:off x="3684587" y="50149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RRHH</a:t>
            </a:r>
            <a:endParaRPr/>
          </a:p>
        </p:txBody>
      </p:sp>
      <p:cxnSp>
        <p:nvCxnSpPr>
          <p:cNvPr id="1600" name="Google Shape;1600;p108"/>
          <p:cNvCxnSpPr/>
          <p:nvPr/>
        </p:nvCxnSpPr>
        <p:spPr>
          <a:xfrm>
            <a:off x="2640013" y="4868862"/>
            <a:ext cx="7127875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1" name="Google Shape;1601;p108"/>
          <p:cNvCxnSpPr/>
          <p:nvPr/>
        </p:nvCxnSpPr>
        <p:spPr>
          <a:xfrm>
            <a:off x="9767887" y="48704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2" name="Google Shape;1602;p108"/>
          <p:cNvCxnSpPr/>
          <p:nvPr/>
        </p:nvCxnSpPr>
        <p:spPr>
          <a:xfrm>
            <a:off x="7967662" y="48704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3" name="Google Shape;1603;p108"/>
          <p:cNvCxnSpPr/>
          <p:nvPr/>
        </p:nvCxnSpPr>
        <p:spPr>
          <a:xfrm>
            <a:off x="6167437" y="48704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4" name="Google Shape;1604;p108"/>
          <p:cNvCxnSpPr/>
          <p:nvPr/>
        </p:nvCxnSpPr>
        <p:spPr>
          <a:xfrm>
            <a:off x="4440237" y="48704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05" name="Google Shape;1605;p108"/>
          <p:cNvSpPr/>
          <p:nvPr/>
        </p:nvSpPr>
        <p:spPr>
          <a:xfrm>
            <a:off x="2063750" y="5013326"/>
            <a:ext cx="1295400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600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Director de proyecto 2</a:t>
            </a:r>
            <a:endParaRPr/>
          </a:p>
        </p:txBody>
      </p:sp>
      <p:cxnSp>
        <p:nvCxnSpPr>
          <p:cNvPr id="1606" name="Google Shape;1606;p108"/>
          <p:cNvCxnSpPr/>
          <p:nvPr/>
        </p:nvCxnSpPr>
        <p:spPr>
          <a:xfrm rot="10800000">
            <a:off x="2640012" y="48704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7" name="Google Shape;1607;p108"/>
          <p:cNvCxnSpPr/>
          <p:nvPr/>
        </p:nvCxnSpPr>
        <p:spPr>
          <a:xfrm>
            <a:off x="1774825" y="3644900"/>
            <a:ext cx="0" cy="25209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08" name="Google Shape;1608;p108"/>
          <p:cNvCxnSpPr/>
          <p:nvPr/>
        </p:nvCxnSpPr>
        <p:spPr>
          <a:xfrm>
            <a:off x="1774826" y="5300662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09" name="Google Shape;1609;p108"/>
          <p:cNvSpPr/>
          <p:nvPr/>
        </p:nvSpPr>
        <p:spPr>
          <a:xfrm>
            <a:off x="2062162" y="5878513"/>
            <a:ext cx="1295400" cy="57467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Manager 1</a:t>
            </a:r>
            <a:endParaRPr/>
          </a:p>
        </p:txBody>
      </p:sp>
      <p:sp>
        <p:nvSpPr>
          <p:cNvPr id="1610" name="Google Shape;1610;p108"/>
          <p:cNvSpPr/>
          <p:nvPr/>
        </p:nvSpPr>
        <p:spPr>
          <a:xfrm>
            <a:off x="8975725" y="5876926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RRPP/</a:t>
            </a:r>
            <a:endParaRPr/>
          </a:p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Marketing</a:t>
            </a:r>
            <a:endParaRPr/>
          </a:p>
        </p:txBody>
      </p:sp>
      <p:sp>
        <p:nvSpPr>
          <p:cNvPr id="1611" name="Google Shape;1611;p108"/>
          <p:cNvSpPr/>
          <p:nvPr/>
        </p:nvSpPr>
        <p:spPr>
          <a:xfrm>
            <a:off x="7173912" y="58785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Producción</a:t>
            </a:r>
            <a:endParaRPr/>
          </a:p>
        </p:txBody>
      </p:sp>
      <p:sp>
        <p:nvSpPr>
          <p:cNvPr id="1612" name="Google Shape;1612;p108"/>
          <p:cNvSpPr/>
          <p:nvPr/>
        </p:nvSpPr>
        <p:spPr>
          <a:xfrm>
            <a:off x="5410200" y="58785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TIC</a:t>
            </a:r>
            <a:endParaRPr/>
          </a:p>
        </p:txBody>
      </p:sp>
      <p:sp>
        <p:nvSpPr>
          <p:cNvPr id="1613" name="Google Shape;1613;p108"/>
          <p:cNvSpPr/>
          <p:nvPr/>
        </p:nvSpPr>
        <p:spPr>
          <a:xfrm>
            <a:off x="3683000" y="5878513"/>
            <a:ext cx="1547812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8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RRHH</a:t>
            </a:r>
            <a:endParaRPr/>
          </a:p>
        </p:txBody>
      </p:sp>
      <p:cxnSp>
        <p:nvCxnSpPr>
          <p:cNvPr id="1614" name="Google Shape;1614;p108"/>
          <p:cNvCxnSpPr/>
          <p:nvPr/>
        </p:nvCxnSpPr>
        <p:spPr>
          <a:xfrm>
            <a:off x="2640013" y="5734050"/>
            <a:ext cx="7127875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5" name="Google Shape;1615;p108"/>
          <p:cNvCxnSpPr/>
          <p:nvPr/>
        </p:nvCxnSpPr>
        <p:spPr>
          <a:xfrm>
            <a:off x="9766300" y="57340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16" name="Google Shape;1616;p108"/>
          <p:cNvCxnSpPr/>
          <p:nvPr/>
        </p:nvCxnSpPr>
        <p:spPr>
          <a:xfrm>
            <a:off x="7966075" y="57340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17" name="Google Shape;1617;p108"/>
          <p:cNvCxnSpPr/>
          <p:nvPr/>
        </p:nvCxnSpPr>
        <p:spPr>
          <a:xfrm>
            <a:off x="6165850" y="57340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18" name="Google Shape;1618;p108"/>
          <p:cNvCxnSpPr/>
          <p:nvPr/>
        </p:nvCxnSpPr>
        <p:spPr>
          <a:xfrm>
            <a:off x="4438650" y="57340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19" name="Google Shape;1619;p108"/>
          <p:cNvSpPr/>
          <p:nvPr/>
        </p:nvSpPr>
        <p:spPr>
          <a:xfrm>
            <a:off x="2062162" y="5876926"/>
            <a:ext cx="1295400" cy="57467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ts val="1600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Director de proyecto 3</a:t>
            </a:r>
            <a:endParaRPr/>
          </a:p>
        </p:txBody>
      </p:sp>
      <p:cxnSp>
        <p:nvCxnSpPr>
          <p:cNvPr id="1620" name="Google Shape;1620;p108"/>
          <p:cNvCxnSpPr/>
          <p:nvPr/>
        </p:nvCxnSpPr>
        <p:spPr>
          <a:xfrm rot="10800000">
            <a:off x="2638425" y="5734051"/>
            <a:ext cx="0" cy="142875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21" name="Google Shape;1621;p108"/>
          <p:cNvCxnSpPr/>
          <p:nvPr/>
        </p:nvCxnSpPr>
        <p:spPr>
          <a:xfrm>
            <a:off x="1774826" y="6165850"/>
            <a:ext cx="288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1" name="Group 1680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82" name="Straight Connector 1681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3" name="Straight Connector 1682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84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5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6" name="Isosceles Triangle 1685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7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8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9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90" name="Isosceles Triangle 1689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91" name="Isosceles Triangle 1690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702" name="Rectangle 1692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Google Shape;1626;p109"/>
          <p:cNvSpPr txBox="1">
            <a:spLocks noGrp="1"/>
          </p:cNvSpPr>
          <p:nvPr>
            <p:ph type="title" idx="4294967295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 dirty="0" err="1">
                <a:sym typeface="Calibri"/>
              </a:rPr>
              <a:t>Organización</a:t>
            </a:r>
            <a:r>
              <a:rPr lang="en-US" dirty="0">
                <a:sym typeface="Calibri"/>
              </a:rPr>
              <a:t> </a:t>
            </a:r>
            <a:r>
              <a:rPr lang="en-US" dirty="0" err="1">
                <a:sym typeface="Calibri"/>
              </a:rPr>
              <a:t>por</a:t>
            </a:r>
            <a:r>
              <a:rPr lang="en-US" dirty="0">
                <a:sym typeface="Calibri"/>
              </a:rPr>
              <a:t> </a:t>
            </a:r>
            <a:r>
              <a:rPr lang="en-US" dirty="0" err="1">
                <a:sym typeface="Calibri"/>
              </a:rPr>
              <a:t>producto</a:t>
            </a:r>
            <a:r>
              <a:rPr lang="en-US" dirty="0">
                <a:sym typeface="Calibri"/>
              </a:rPr>
              <a:t> </a:t>
            </a:r>
            <a:endParaRPr lang="en-US" dirty="0"/>
          </a:p>
        </p:txBody>
      </p:sp>
      <p:sp>
        <p:nvSpPr>
          <p:cNvPr id="1703" name="Isosceles Triangle 1694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32" name="Google Shape;1632;p109"/>
          <p:cNvSpPr txBox="1"/>
          <p:nvPr/>
        </p:nvSpPr>
        <p:spPr>
          <a:xfrm>
            <a:off x="1333502" y="2117048"/>
            <a:ext cx="8596668" cy="3880773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Este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tipo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estructura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es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muy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utilizada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indent="-1778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Cuando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una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empresa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ofrece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sólo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un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pequeño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número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productos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servicios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indent="-1778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Cuando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sus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productos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/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servicios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difieren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substancialmente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04" name="Isosceles Triangle 1696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29" name="Google Shape;1629;p109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0" name="Google Shape;1630;p109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1" name="Google Shape;1631;p109"/>
          <p:cNvSpPr txBox="1"/>
          <p:nvPr/>
        </p:nvSpPr>
        <p:spPr>
          <a:xfrm>
            <a:off x="2005149" y="1815721"/>
            <a:ext cx="8181702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6" name="Group 1705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07" name="Straight Connector 1706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8" name="Straight Connector 1707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9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0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1" name="Isosceles Triangle 1710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2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3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4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5" name="Isosceles Triangle 1714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16" name="Isosceles Triangle 1715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718" name="Rectangle 17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Google Shape;1637;p110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	Ventajas de la organización por producto</a:t>
            </a:r>
            <a:endParaRPr lang="en-US"/>
          </a:p>
        </p:txBody>
      </p:sp>
      <p:sp>
        <p:nvSpPr>
          <p:cNvPr id="1720" name="Isosceles Triangle 17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22" name="Isosceles Triangle 17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40" name="Google Shape;1640;p11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110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110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45" name="Google Shape;1643;p110">
            <a:extLst>
              <a:ext uri="{FF2B5EF4-FFF2-40B4-BE49-F238E27FC236}">
                <a16:creationId xmlns:a16="http://schemas.microsoft.com/office/drawing/2014/main" id="{DA06845A-19D2-E26F-BF59-4A2B31941A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79203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B5D161-14B6-3A9A-A077-E122C212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s-ES" dirty="0"/>
              <a:t>Contexto de la estrategia competitiva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92D054-9C02-3141-B26A-94AA2CC4C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114300" indent="0">
              <a:buClr>
                <a:srgbClr val="000000"/>
              </a:buClr>
              <a:buSzPts val="2800"/>
              <a:buNone/>
            </a:pPr>
            <a:r>
              <a:rPr lang="es-ES_tradnl" dirty="0"/>
              <a:t>La formulación de una estrategia competitiva consiste esencialmente en relacionar una empresa con su ambiente. Aunque el ambiente relevante es muy amplio —abarca fuerzas sociales y económicas—, su aspecto fundamental es su industria o industrias donde ella compite. […]</a:t>
            </a:r>
          </a:p>
          <a:p>
            <a:pPr marL="114300" indent="0">
              <a:buClr>
                <a:srgbClr val="000000"/>
              </a:buClr>
              <a:buSzPts val="2800"/>
              <a:buNone/>
            </a:pPr>
            <a:r>
              <a:rPr lang="es-ES_tradnl" dirty="0"/>
              <a:t>La intensidad de la competencia en la industria […] se debe a la estructura económica subyacente y va más allá del comportamiento de los competidores actuales. </a:t>
            </a:r>
            <a:endParaRPr lang="es-ES_tradnl" dirty="0"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800"/>
            </a:pPr>
            <a:endParaRPr lang="es-ES_tradnl" dirty="0"/>
          </a:p>
          <a:p>
            <a:pPr marL="114300" indent="0">
              <a:buClr>
                <a:srgbClr val="000000"/>
              </a:buClr>
              <a:buSzPts val="2800"/>
              <a:buNone/>
            </a:pPr>
            <a:r>
              <a:rPr lang="es-ES_tradnl" dirty="0"/>
              <a:t>(Michael </a:t>
            </a:r>
            <a:r>
              <a:rPr lang="es-ES_tradnl" dirty="0" err="1"/>
              <a:t>Porter</a:t>
            </a:r>
            <a:r>
              <a:rPr lang="es-ES_tradnl" dirty="0"/>
              <a:t>, </a:t>
            </a:r>
            <a:r>
              <a:rPr lang="es-ES_tradnl" i="1" dirty="0"/>
              <a:t>Estrategia y Ventaja Competitiva</a:t>
            </a:r>
            <a:r>
              <a:rPr lang="es-ES_tradnl" dirty="0"/>
              <a:t>)</a:t>
            </a:r>
            <a:endParaRPr lang="es-ES_tradnl" dirty="0">
              <a:latin typeface="Arial"/>
              <a:cs typeface="Arial"/>
              <a:sym typeface="Arial"/>
            </a:endParaRPr>
          </a:p>
          <a:p>
            <a:pPr lvl="1"/>
            <a:endParaRPr lang="en-US" dirty="0">
              <a:sym typeface="Arial"/>
            </a:endParaRPr>
          </a:p>
          <a:p>
            <a:endParaRPr lang="en-US" dirty="0">
              <a:sym typeface="Arial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90340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0" name="Group 1659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61" name="Straight Connector 1660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2" name="Straight Connector 1661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3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64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65" name="Isosceles Triangle 1664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66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67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68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69" name="Isosceles Triangle 1668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70" name="Isosceles Triangle 1669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672" name="Rectangle 167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Google Shape;1648;p111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Desventajas de la organización por producto </a:t>
            </a:r>
            <a:endParaRPr lang="en-US"/>
          </a:p>
        </p:txBody>
      </p:sp>
      <p:sp>
        <p:nvSpPr>
          <p:cNvPr id="1674" name="Isosceles Triangle 167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76" name="Isosceles Triangle 167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51" name="Google Shape;1651;p11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11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111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56" name="Google Shape;1654;p111">
            <a:extLst>
              <a:ext uri="{FF2B5EF4-FFF2-40B4-BE49-F238E27FC236}">
                <a16:creationId xmlns:a16="http://schemas.microsoft.com/office/drawing/2014/main" id="{DFBCB0A6-43B2-8BF6-DB8A-8FBFBC9DF3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46440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1" name="Group 1670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72" name="Straight Connector 1671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3" name="Straight Connector 1672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74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75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76" name="Isosceles Triangle 1675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77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78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79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0" name="Isosceles Triangle 1679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81" name="Isosceles Triangle 1680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683" name="Rectangle 168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Google Shape;1659;p112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200"/>
            </a:pPr>
            <a:r>
              <a:rPr lang="en-US">
                <a:sym typeface="Calibri"/>
              </a:rPr>
              <a:t>Organización geográfica (o territorial) </a:t>
            </a:r>
            <a:endParaRPr lang="en-US"/>
          </a:p>
        </p:txBody>
      </p:sp>
      <p:sp>
        <p:nvSpPr>
          <p:cNvPr id="1685" name="Isosceles Triangle 168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87" name="Isosceles Triangle 168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62" name="Google Shape;1662;p112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112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112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67" name="Google Shape;1665;p112">
            <a:extLst>
              <a:ext uri="{FF2B5EF4-FFF2-40B4-BE49-F238E27FC236}">
                <a16:creationId xmlns:a16="http://schemas.microsoft.com/office/drawing/2014/main" id="{80C0B463-414B-2D79-2147-48667F4BAB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32512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" name="Google Shape;1670;p113"/>
          <p:cNvSpPr/>
          <p:nvPr/>
        </p:nvSpPr>
        <p:spPr>
          <a:xfrm>
            <a:off x="1319530" y="5727065"/>
            <a:ext cx="8820150" cy="431800"/>
          </a:xfrm>
          <a:prstGeom prst="flowChartProcess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Director de 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proyecto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 3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</a:t>
            </a:r>
            <a:endParaRPr dirty="0"/>
          </a:p>
        </p:txBody>
      </p:sp>
      <p:sp>
        <p:nvSpPr>
          <p:cNvPr id="1671" name="Google Shape;1671;p113"/>
          <p:cNvSpPr/>
          <p:nvPr/>
        </p:nvSpPr>
        <p:spPr>
          <a:xfrm>
            <a:off x="1319530" y="5079365"/>
            <a:ext cx="8820150" cy="431800"/>
          </a:xfrm>
          <a:prstGeom prst="flowChartProcess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700"/>
            </a:pP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Director de 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proyecto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 2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</a:t>
            </a:r>
            <a:endParaRPr dirty="0"/>
          </a:p>
        </p:txBody>
      </p:sp>
      <p:sp>
        <p:nvSpPr>
          <p:cNvPr id="1672" name="Google Shape;1672;p113"/>
          <p:cNvSpPr/>
          <p:nvPr/>
        </p:nvSpPr>
        <p:spPr>
          <a:xfrm>
            <a:off x="1319530" y="4430077"/>
            <a:ext cx="8820150" cy="431800"/>
          </a:xfrm>
          <a:prstGeom prst="flowChartProcess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Director de 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proyecto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100" dirty="0" err="1"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</a:t>
            </a:r>
            <a:endParaRPr dirty="0"/>
          </a:p>
        </p:txBody>
      </p:sp>
      <p:sp>
        <p:nvSpPr>
          <p:cNvPr id="1673" name="Google Shape;1673;p113"/>
          <p:cNvSpPr txBox="1">
            <a:spLocks noGrp="1"/>
          </p:cNvSpPr>
          <p:nvPr>
            <p:ph type="title" idx="4294967295"/>
          </p:nvPr>
        </p:nvSpPr>
        <p:spPr>
          <a:xfrm>
            <a:off x="0" y="125413"/>
            <a:ext cx="8280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matricial</a:t>
            </a:r>
            <a:endParaRPr dirty="0"/>
          </a:p>
        </p:txBody>
      </p:sp>
      <p:sp>
        <p:nvSpPr>
          <p:cNvPr id="1676" name="Google Shape;1676;p113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113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113"/>
          <p:cNvSpPr/>
          <p:nvPr/>
        </p:nvSpPr>
        <p:spPr>
          <a:xfrm>
            <a:off x="3407886" y="3422015"/>
            <a:ext cx="1455737" cy="3097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9" name="Google Shape;1679;p113"/>
          <p:cNvSpPr/>
          <p:nvPr/>
        </p:nvSpPr>
        <p:spPr>
          <a:xfrm>
            <a:off x="5100161" y="3422015"/>
            <a:ext cx="1455737" cy="3097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0" name="Google Shape;1680;p113"/>
          <p:cNvSpPr/>
          <p:nvPr/>
        </p:nvSpPr>
        <p:spPr>
          <a:xfrm>
            <a:off x="6755923" y="3422015"/>
            <a:ext cx="1455737" cy="3097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1" name="Google Shape;1681;p113"/>
          <p:cNvSpPr/>
          <p:nvPr/>
        </p:nvSpPr>
        <p:spPr>
          <a:xfrm>
            <a:off x="8411686" y="3422015"/>
            <a:ext cx="1455737" cy="3097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2" name="Google Shape;1682;p113"/>
          <p:cNvSpPr/>
          <p:nvPr/>
        </p:nvSpPr>
        <p:spPr>
          <a:xfrm>
            <a:off x="3911917" y="4431665"/>
            <a:ext cx="609600" cy="431800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RRUU1</a:t>
            </a:r>
            <a:endParaRPr/>
          </a:p>
        </p:txBody>
      </p:sp>
      <p:sp>
        <p:nvSpPr>
          <p:cNvPr id="1683" name="Google Shape;1683;p113"/>
          <p:cNvSpPr/>
          <p:nvPr/>
        </p:nvSpPr>
        <p:spPr>
          <a:xfrm>
            <a:off x="3911917" y="5080952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RRUU 2</a:t>
            </a:r>
            <a:endParaRPr/>
          </a:p>
        </p:txBody>
      </p:sp>
      <p:sp>
        <p:nvSpPr>
          <p:cNvPr id="1684" name="Google Shape;1684;p113"/>
          <p:cNvSpPr/>
          <p:nvPr/>
        </p:nvSpPr>
        <p:spPr>
          <a:xfrm>
            <a:off x="3911917" y="5728652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RRUU 3</a:t>
            </a:r>
            <a:endParaRPr/>
          </a:p>
        </p:txBody>
      </p:sp>
      <p:sp>
        <p:nvSpPr>
          <p:cNvPr id="1685" name="Google Shape;1685;p113"/>
          <p:cNvSpPr/>
          <p:nvPr/>
        </p:nvSpPr>
        <p:spPr>
          <a:xfrm>
            <a:off x="5567680" y="5728652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 3</a:t>
            </a:r>
            <a:endParaRPr/>
          </a:p>
        </p:txBody>
      </p:sp>
      <p:sp>
        <p:nvSpPr>
          <p:cNvPr id="1686" name="Google Shape;1686;p113"/>
          <p:cNvSpPr/>
          <p:nvPr/>
        </p:nvSpPr>
        <p:spPr>
          <a:xfrm>
            <a:off x="7223442" y="4430077"/>
            <a:ext cx="609600" cy="431800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1</a:t>
            </a:r>
            <a:endParaRPr/>
          </a:p>
        </p:txBody>
      </p:sp>
      <p:sp>
        <p:nvSpPr>
          <p:cNvPr id="1687" name="Google Shape;1687;p113"/>
          <p:cNvSpPr/>
          <p:nvPr/>
        </p:nvSpPr>
        <p:spPr>
          <a:xfrm>
            <a:off x="5567680" y="4431665"/>
            <a:ext cx="609600" cy="431800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 1</a:t>
            </a:r>
            <a:endParaRPr/>
          </a:p>
        </p:txBody>
      </p:sp>
      <p:sp>
        <p:nvSpPr>
          <p:cNvPr id="1688" name="Google Shape;1688;p113"/>
          <p:cNvSpPr/>
          <p:nvPr/>
        </p:nvSpPr>
        <p:spPr>
          <a:xfrm>
            <a:off x="5567680" y="5079365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CIT 2</a:t>
            </a:r>
            <a:endParaRPr/>
          </a:p>
        </p:txBody>
      </p:sp>
      <p:sp>
        <p:nvSpPr>
          <p:cNvPr id="1689" name="Google Shape;1689;p113"/>
          <p:cNvSpPr/>
          <p:nvPr/>
        </p:nvSpPr>
        <p:spPr>
          <a:xfrm>
            <a:off x="7223442" y="5079365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2</a:t>
            </a:r>
            <a:endParaRPr/>
          </a:p>
        </p:txBody>
      </p:sp>
      <p:sp>
        <p:nvSpPr>
          <p:cNvPr id="1690" name="Google Shape;1690;p113"/>
          <p:cNvSpPr/>
          <p:nvPr/>
        </p:nvSpPr>
        <p:spPr>
          <a:xfrm>
            <a:off x="7223442" y="5727065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3</a:t>
            </a:r>
            <a:endParaRPr/>
          </a:p>
        </p:txBody>
      </p:sp>
      <p:sp>
        <p:nvSpPr>
          <p:cNvPr id="1691" name="Google Shape;1691;p113"/>
          <p:cNvSpPr/>
          <p:nvPr/>
        </p:nvSpPr>
        <p:spPr>
          <a:xfrm>
            <a:off x="8880792" y="4430077"/>
            <a:ext cx="609600" cy="431800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RRPP 1</a:t>
            </a:r>
            <a:endParaRPr/>
          </a:p>
        </p:txBody>
      </p:sp>
      <p:sp>
        <p:nvSpPr>
          <p:cNvPr id="1692" name="Google Shape;1692;p113"/>
          <p:cNvSpPr/>
          <p:nvPr/>
        </p:nvSpPr>
        <p:spPr>
          <a:xfrm>
            <a:off x="8880792" y="5079365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RRPP 2</a:t>
            </a:r>
            <a:endParaRPr/>
          </a:p>
        </p:txBody>
      </p:sp>
      <p:sp>
        <p:nvSpPr>
          <p:cNvPr id="1693" name="Google Shape;1693;p113"/>
          <p:cNvSpPr/>
          <p:nvPr/>
        </p:nvSpPr>
        <p:spPr>
          <a:xfrm>
            <a:off x="8880792" y="5727065"/>
            <a:ext cx="609600" cy="430212"/>
          </a:xfrm>
          <a:prstGeom prst="flowChartProcess">
            <a:avLst/>
          </a:prstGeom>
          <a:solidFill>
            <a:srgbClr val="FFFFFF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RRPP 3</a:t>
            </a:r>
            <a:endParaRPr/>
          </a:p>
        </p:txBody>
      </p:sp>
      <p:sp>
        <p:nvSpPr>
          <p:cNvPr id="1694" name="Google Shape;1694;p113"/>
          <p:cNvSpPr/>
          <p:nvPr/>
        </p:nvSpPr>
        <p:spPr>
          <a:xfrm>
            <a:off x="6180455" y="2442527"/>
            <a:ext cx="1116012" cy="4762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chemeClr val="dk1"/>
              </a:buClr>
              <a:buSzPts val="1600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Director ejecutivo</a:t>
            </a:r>
            <a:endParaRPr/>
          </a:p>
        </p:txBody>
      </p:sp>
      <p:cxnSp>
        <p:nvCxnSpPr>
          <p:cNvPr id="1695" name="Google Shape;1695;p113"/>
          <p:cNvCxnSpPr/>
          <p:nvPr/>
        </p:nvCxnSpPr>
        <p:spPr>
          <a:xfrm>
            <a:off x="6718618" y="2918778"/>
            <a:ext cx="1587" cy="28892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96" name="Google Shape;1696;p113"/>
          <p:cNvCxnSpPr/>
          <p:nvPr/>
        </p:nvCxnSpPr>
        <p:spPr>
          <a:xfrm>
            <a:off x="1175067" y="3206115"/>
            <a:ext cx="7993062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97" name="Google Shape;1697;p113"/>
          <p:cNvCxnSpPr/>
          <p:nvPr/>
        </p:nvCxnSpPr>
        <p:spPr>
          <a:xfrm>
            <a:off x="9168130" y="3206115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98" name="Google Shape;1698;p113"/>
          <p:cNvCxnSpPr/>
          <p:nvPr/>
        </p:nvCxnSpPr>
        <p:spPr>
          <a:xfrm>
            <a:off x="1175067" y="3206115"/>
            <a:ext cx="0" cy="27368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99" name="Google Shape;1699;p113"/>
          <p:cNvCxnSpPr/>
          <p:nvPr/>
        </p:nvCxnSpPr>
        <p:spPr>
          <a:xfrm>
            <a:off x="1175068" y="5942965"/>
            <a:ext cx="1365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0" name="Google Shape;1700;p113"/>
          <p:cNvCxnSpPr/>
          <p:nvPr/>
        </p:nvCxnSpPr>
        <p:spPr>
          <a:xfrm>
            <a:off x="1175068" y="5295265"/>
            <a:ext cx="1365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1" name="Google Shape;1701;p113"/>
          <p:cNvCxnSpPr/>
          <p:nvPr/>
        </p:nvCxnSpPr>
        <p:spPr>
          <a:xfrm>
            <a:off x="1175068" y="4645977"/>
            <a:ext cx="1365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2" name="Google Shape;1702;p113"/>
          <p:cNvCxnSpPr/>
          <p:nvPr/>
        </p:nvCxnSpPr>
        <p:spPr>
          <a:xfrm>
            <a:off x="7512367" y="3206115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3" name="Google Shape;1703;p113"/>
          <p:cNvCxnSpPr/>
          <p:nvPr/>
        </p:nvCxnSpPr>
        <p:spPr>
          <a:xfrm>
            <a:off x="5928042" y="3206115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04" name="Google Shape;1704;p113"/>
          <p:cNvCxnSpPr/>
          <p:nvPr/>
        </p:nvCxnSpPr>
        <p:spPr>
          <a:xfrm>
            <a:off x="4199255" y="3206115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05" name="Google Shape;1705;p113"/>
          <p:cNvSpPr/>
          <p:nvPr/>
        </p:nvSpPr>
        <p:spPr>
          <a:xfrm>
            <a:off x="6143942" y="1767840"/>
            <a:ext cx="1187450" cy="43021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en-US" sz="1400">
                <a:latin typeface="Calibri"/>
                <a:ea typeface="Calibri"/>
                <a:cs typeface="Calibri"/>
                <a:sym typeface="Calibri"/>
              </a:rPr>
              <a:t>Consejo de administración</a:t>
            </a:r>
            <a:endParaRPr/>
          </a:p>
        </p:txBody>
      </p:sp>
      <p:cxnSp>
        <p:nvCxnSpPr>
          <p:cNvPr id="1706" name="Google Shape;1706;p113"/>
          <p:cNvCxnSpPr/>
          <p:nvPr/>
        </p:nvCxnSpPr>
        <p:spPr>
          <a:xfrm>
            <a:off x="6720205" y="1550352"/>
            <a:ext cx="0" cy="215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07" name="Google Shape;1707;p113"/>
          <p:cNvSpPr/>
          <p:nvPr/>
        </p:nvSpPr>
        <p:spPr>
          <a:xfrm>
            <a:off x="6143942" y="1191577"/>
            <a:ext cx="1187450" cy="3556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45700" rIns="0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600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Accionistas</a:t>
            </a:r>
            <a:endParaRPr/>
          </a:p>
        </p:txBody>
      </p:sp>
      <p:cxnSp>
        <p:nvCxnSpPr>
          <p:cNvPr id="1708" name="Google Shape;1708;p113"/>
          <p:cNvCxnSpPr/>
          <p:nvPr/>
        </p:nvCxnSpPr>
        <p:spPr>
          <a:xfrm>
            <a:off x="6720205" y="2198053"/>
            <a:ext cx="0" cy="2444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09" name="Google Shape;1709;p113"/>
          <p:cNvSpPr/>
          <p:nvPr/>
        </p:nvSpPr>
        <p:spPr>
          <a:xfrm>
            <a:off x="3696017" y="3568065"/>
            <a:ext cx="1079500" cy="5762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  <a:endParaRPr>
              <a:solidFill>
                <a:schemeClr val="tx1"/>
              </a:solidFill>
            </a:endParaRPr>
          </a:p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RRUU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10" name="Google Shape;1710;p113"/>
          <p:cNvSpPr/>
          <p:nvPr/>
        </p:nvSpPr>
        <p:spPr>
          <a:xfrm>
            <a:off x="5351780" y="3568065"/>
            <a:ext cx="1079500" cy="5762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Director CIT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11" name="Google Shape;1711;p113"/>
          <p:cNvSpPr/>
          <p:nvPr/>
        </p:nvSpPr>
        <p:spPr>
          <a:xfrm>
            <a:off x="6971823" y="3568065"/>
            <a:ext cx="1081087" cy="5762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Jefe</a:t>
            </a:r>
            <a:endParaRPr>
              <a:solidFill>
                <a:schemeClr val="tx1"/>
              </a:solidFill>
            </a:endParaRPr>
          </a:p>
          <a:p>
            <a:pPr algn="ctr">
              <a:buClr>
                <a:schemeClr val="lt1"/>
              </a:buClr>
              <a:buSzPts val="1400"/>
            </a:pPr>
            <a:r>
              <a:rPr lang="en-US" sz="14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Producción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12" name="Google Shape;1712;p113"/>
          <p:cNvSpPr/>
          <p:nvPr/>
        </p:nvSpPr>
        <p:spPr>
          <a:xfrm>
            <a:off x="8484710" y="3568065"/>
            <a:ext cx="1295400" cy="57626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n-US" sz="120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RRPP/Marketing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8" name="Group 1749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51" name="Straight Connector 1750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2" name="Straight Connector 1751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3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54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55" name="Isosceles Triangle 1754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56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57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58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59" name="Isosceles Triangle 1758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60" name="Isosceles Triangle 1759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769" name="Rectangle 176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7" name="Google Shape;1717;p114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Organización matricial</a:t>
            </a:r>
            <a:endParaRPr lang="en-US"/>
          </a:p>
        </p:txBody>
      </p:sp>
      <p:sp>
        <p:nvSpPr>
          <p:cNvPr id="1770" name="Isosceles Triangle 176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71" name="Isosceles Triangle 176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20" name="Google Shape;1720;p114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1" name="Google Shape;1721;p114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4" name="Google Shape;1722;p114">
            <a:extLst>
              <a:ext uri="{FF2B5EF4-FFF2-40B4-BE49-F238E27FC236}">
                <a16:creationId xmlns:a16="http://schemas.microsoft.com/office/drawing/2014/main" id="{A8A24591-081A-BF71-025D-E2DAA063D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89465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3" name="Group 1792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94" name="Straight Connector 1793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5" name="Straight Connector 1794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6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97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98" name="Isosceles Triangle 1797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99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00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01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02" name="Isosceles Triangle 1801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03" name="Isosceles Triangle 1802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805" name="Rectangle 180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Google Shape;1727;p115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Ventajas de la organización matricial</a:t>
            </a:r>
            <a:endParaRPr lang="en-US"/>
          </a:p>
        </p:txBody>
      </p:sp>
      <p:sp>
        <p:nvSpPr>
          <p:cNvPr id="1807" name="Isosceles Triangle 180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09" name="Isosceles Triangle 180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30" name="Google Shape;1730;p11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1" name="Google Shape;1731;p115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34" name="Google Shape;1732;p115">
            <a:extLst>
              <a:ext uri="{FF2B5EF4-FFF2-40B4-BE49-F238E27FC236}">
                <a16:creationId xmlns:a16="http://schemas.microsoft.com/office/drawing/2014/main" id="{769192A5-E923-5D2A-F14D-3FD4FC3C75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44073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1" name="Group 1900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02" name="Straight Connector 1901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3" name="Straight Connector 1902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04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05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06" name="Isosceles Triangle 1905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07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08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09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10" name="Isosceles Triangle 1909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11" name="Isosceles Triangle 1910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13" name="Rectangle 191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Google Shape;1737;p116"/>
          <p:cNvSpPr txBox="1">
            <a:spLocks noGrp="1"/>
          </p:cNvSpPr>
          <p:nvPr>
            <p:ph type="title" idx="4294967295"/>
          </p:nvPr>
        </p:nvSpPr>
        <p:spPr>
          <a:xfrm>
            <a:off x="1286933" y="609600"/>
            <a:ext cx="10197494" cy="1099457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>
              <a:buClr>
                <a:schemeClr val="dk1"/>
              </a:buClr>
              <a:buSzPts val="4400"/>
            </a:pPr>
            <a:r>
              <a:rPr lang="en-US">
                <a:sym typeface="Calibri"/>
              </a:rPr>
              <a:t>Desventajas de la organización matricial </a:t>
            </a:r>
            <a:endParaRPr lang="en-US"/>
          </a:p>
        </p:txBody>
      </p:sp>
      <p:sp>
        <p:nvSpPr>
          <p:cNvPr id="1915" name="Isosceles Triangle 191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17" name="Isosceles Triangle 191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40" name="Google Shape;1740;p11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1" name="Google Shape;1741;p116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2" name="Google Shape;1742;p116"/>
          <p:cNvSpPr txBox="1"/>
          <p:nvPr/>
        </p:nvSpPr>
        <p:spPr>
          <a:xfrm>
            <a:off x="2063751" y="1844675"/>
            <a:ext cx="8135937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ctr">
              <a:spcAft>
                <a:spcPts val="600"/>
              </a:spcAft>
              <a:buClr>
                <a:schemeClr val="dk1"/>
              </a:buClr>
              <a:buSzPts val="2400"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Aft>
                <a:spcPts val="600"/>
              </a:spcAft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45" name="Google Shape;1743;p116">
            <a:extLst>
              <a:ext uri="{FF2B5EF4-FFF2-40B4-BE49-F238E27FC236}">
                <a16:creationId xmlns:a16="http://schemas.microsoft.com/office/drawing/2014/main" id="{434BCD41-8BDB-BC73-F62F-1B67DB43FE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479514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F32DA-2A8D-4A40-8008-2513276C2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Lecturas recomendadas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036FD6-8EE1-45A4-85AA-AE3C245AB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Porter, M. E. (2008). The five competitive forces that shape strategy. </a:t>
            </a:r>
            <a:r>
              <a:rPr lang="en-US" i="1" dirty="0"/>
              <a:t>Harvard business review</a:t>
            </a:r>
            <a:r>
              <a:rPr lang="en-US" dirty="0"/>
              <a:t>, </a:t>
            </a:r>
            <a:r>
              <a:rPr lang="en-US" i="1" dirty="0"/>
              <a:t>86</a:t>
            </a:r>
            <a:r>
              <a:rPr lang="en-US" dirty="0"/>
              <a:t>(1), 25-40.</a:t>
            </a:r>
          </a:p>
          <a:p>
            <a:pPr marL="114300" indent="0">
              <a:buNone/>
            </a:pPr>
            <a:r>
              <a:rPr lang="es-ES" dirty="0"/>
              <a:t>Porter, M. (2008). Las cinco fuerzas competitivas que le dan forma a la estrategia. </a:t>
            </a:r>
            <a:r>
              <a:rPr lang="es-ES" i="1" dirty="0"/>
              <a:t>Harvard Business </a:t>
            </a:r>
            <a:r>
              <a:rPr lang="es-ES" i="1" dirty="0" err="1"/>
              <a:t>Review</a:t>
            </a:r>
            <a:r>
              <a:rPr lang="es-ES" dirty="0"/>
              <a:t>, </a:t>
            </a:r>
            <a:r>
              <a:rPr lang="es-ES" i="1" dirty="0"/>
              <a:t>86</a:t>
            </a:r>
            <a:r>
              <a:rPr lang="es-ES" dirty="0"/>
              <a:t>(1), 58-77.</a:t>
            </a:r>
          </a:p>
          <a:p>
            <a:pPr marL="114300" indent="0">
              <a:buNone/>
            </a:pPr>
            <a:r>
              <a:rPr lang="es-ES" dirty="0"/>
              <a:t>Porter, M. E. (2005). </a:t>
            </a:r>
            <a:r>
              <a:rPr lang="es-ES" i="1" dirty="0"/>
              <a:t>Estrategia y ventaja competitiva</a:t>
            </a:r>
            <a:r>
              <a:rPr lang="es-ES" dirty="0"/>
              <a:t>. Deusto.</a:t>
            </a:r>
          </a:p>
        </p:txBody>
      </p:sp>
    </p:spTree>
    <p:extLst>
      <p:ext uri="{BB962C8B-B14F-4D97-AF65-F5344CB8AC3E}">
        <p14:creationId xmlns:p14="http://schemas.microsoft.com/office/powerpoint/2010/main" val="230998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B5D161-14B6-3A9A-A077-E122C212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/>
              <a:t>Industria</a:t>
            </a: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Marcador de texto 2">
            <a:extLst>
              <a:ext uri="{FF2B5EF4-FFF2-40B4-BE49-F238E27FC236}">
                <a16:creationId xmlns:a16="http://schemas.microsoft.com/office/drawing/2014/main" id="{3B3B9598-37F7-6A83-F8C7-BBADBE00F4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422266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29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B5D161-14B6-3A9A-A077-E122C212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s-ES" dirty="0"/>
              <a:t>Empresa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92D054-9C02-3141-B26A-94AA2CC4C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114300" indent="0">
              <a:buClr>
                <a:srgbClr val="000000"/>
              </a:buClr>
              <a:buSzPts val="3200"/>
              <a:buNone/>
            </a:pPr>
            <a:r>
              <a:rPr lang="es-ES_tradnl"/>
              <a:t>Una empresa (o sociedad, o compañía, o firma) es una organización legalmente reconocida que se dedica a proporcionar bienes y/o servicios a unos consumidores (a cambio de prestaciones económicas).</a:t>
            </a:r>
            <a:endParaRPr lang="es-ES_tradnl">
              <a:latin typeface="Arial"/>
              <a:cs typeface="Arial"/>
              <a:sym typeface="Arial"/>
            </a:endParaRPr>
          </a:p>
          <a:p>
            <a:endParaRPr lang="en-US" dirty="0">
              <a:sym typeface="Arial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240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61"/>
          <p:cNvSpPr txBox="1">
            <a:spLocks noGrp="1"/>
          </p:cNvSpPr>
          <p:nvPr>
            <p:ph type="title"/>
          </p:nvPr>
        </p:nvSpPr>
        <p:spPr>
          <a:xfrm>
            <a:off x="540544" y="34131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es-ES_tradnl" dirty="0"/>
              <a:t>    Análisis de las 5 fuerzas</a:t>
            </a:r>
          </a:p>
        </p:txBody>
      </p:sp>
      <p:sp>
        <p:nvSpPr>
          <p:cNvPr id="761" name="Google Shape;761;p6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61" descr="https://docs.google.com/viewer?pid=explorer&amp;srcid=0B9SC9cvVrNlWSl9ELTFDUEthQnc&amp;docid=2ef8160cfcce8c907ba69bd2a48f7640%7C1dc2da922d686015ea3b8e06839cebe7&amp;a=bi&amp;pagenumber=2&amp;w=800"/>
          <p:cNvSpPr txBox="1"/>
          <p:nvPr/>
        </p:nvSpPr>
        <p:spPr>
          <a:xfrm>
            <a:off x="1679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61"/>
          <p:cNvSpPr/>
          <p:nvPr/>
        </p:nvSpPr>
        <p:spPr>
          <a:xfrm>
            <a:off x="4349751" y="3505200"/>
            <a:ext cx="3563937" cy="15049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36000" rIns="36000" bIns="36000" anchor="ctr" anchorCtr="0">
            <a:noAutofit/>
          </a:bodyPr>
          <a:lstStyle/>
          <a:p>
            <a:pPr algn="ctr">
              <a:buClr>
                <a:srgbClr val="FFFFFF"/>
              </a:buClr>
              <a:buSzPts val="1600"/>
            </a:pPr>
            <a:r>
              <a:rPr lang="en-US" sz="1600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Competidores de la industria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600"/>
            </a:pPr>
            <a:endParaRPr sz="1600" ker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1600"/>
            </a:pPr>
            <a:endParaRPr sz="1600" ker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1600"/>
            </a:pPr>
            <a:endParaRPr sz="1600" ker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FFFFFF"/>
              </a:buClr>
              <a:buSzPts val="1600"/>
            </a:pPr>
            <a:r>
              <a:rPr lang="en-US" sz="1600" b="1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Rivalidad entre empresas actuales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4" name="Google Shape;764;p61"/>
          <p:cNvSpPr/>
          <p:nvPr/>
        </p:nvSpPr>
        <p:spPr>
          <a:xfrm>
            <a:off x="5735638" y="4221162"/>
            <a:ext cx="720725" cy="431800"/>
          </a:xfrm>
          <a:prstGeom prst="curvedUpArrow">
            <a:avLst>
              <a:gd name="adj1" fmla="val 15130"/>
              <a:gd name="adj2" fmla="val 19983"/>
              <a:gd name="adj3" fmla="val 6244"/>
            </a:avLst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3600"/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3600"/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3600"/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Clr>
                <a:srgbClr val="000000"/>
              </a:buClr>
            </a:pPr>
            <a:endParaRPr sz="3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p61"/>
          <p:cNvSpPr/>
          <p:nvPr/>
        </p:nvSpPr>
        <p:spPr>
          <a:xfrm>
            <a:off x="5016500" y="1773238"/>
            <a:ext cx="2159000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Participantes potenciales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6" name="Google Shape;766;p61"/>
          <p:cNvSpPr/>
          <p:nvPr/>
        </p:nvSpPr>
        <p:spPr>
          <a:xfrm>
            <a:off x="1774826" y="3933826"/>
            <a:ext cx="1735137" cy="71913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Proveedores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7" name="Google Shape;767;p61"/>
          <p:cNvSpPr/>
          <p:nvPr/>
        </p:nvSpPr>
        <p:spPr>
          <a:xfrm>
            <a:off x="5303837" y="5948363"/>
            <a:ext cx="1655762" cy="720725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Sustitutos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8" name="Google Shape;768;p61"/>
          <p:cNvSpPr/>
          <p:nvPr/>
        </p:nvSpPr>
        <p:spPr>
          <a:xfrm>
            <a:off x="8759825" y="3933826"/>
            <a:ext cx="1873250" cy="71913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36000" tIns="45700" rIns="36000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2400"/>
            </a:pPr>
            <a:r>
              <a:rPr lang="en-US" sz="2400" ker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Compradores</a:t>
            </a:r>
            <a:endParaRPr sz="1400" ker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769" name="Google Shape;769;p61"/>
          <p:cNvCxnSpPr/>
          <p:nvPr/>
        </p:nvCxnSpPr>
        <p:spPr>
          <a:xfrm>
            <a:off x="6096000" y="2636838"/>
            <a:ext cx="0" cy="72072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770" name="Google Shape;770;p61"/>
          <p:cNvCxnSpPr/>
          <p:nvPr/>
        </p:nvCxnSpPr>
        <p:spPr>
          <a:xfrm rot="10800000">
            <a:off x="8040687" y="4292600"/>
            <a:ext cx="647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771" name="Google Shape;771;p61"/>
          <p:cNvCxnSpPr/>
          <p:nvPr/>
        </p:nvCxnSpPr>
        <p:spPr>
          <a:xfrm>
            <a:off x="3575050" y="4292600"/>
            <a:ext cx="6477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772" name="Google Shape;772;p61"/>
          <p:cNvCxnSpPr/>
          <p:nvPr/>
        </p:nvCxnSpPr>
        <p:spPr>
          <a:xfrm rot="10800000">
            <a:off x="6096000" y="5084762"/>
            <a:ext cx="0" cy="792162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773" name="Google Shape;773;p61"/>
          <p:cNvSpPr txBox="1"/>
          <p:nvPr/>
        </p:nvSpPr>
        <p:spPr>
          <a:xfrm>
            <a:off x="6096000" y="2711450"/>
            <a:ext cx="18716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Riesgo de nuevas empresas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74" name="Google Shape;774;p61"/>
          <p:cNvSpPr txBox="1"/>
          <p:nvPr/>
        </p:nvSpPr>
        <p:spPr>
          <a:xfrm>
            <a:off x="2135188" y="3214687"/>
            <a:ext cx="24479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 de negociación de los proveedores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75" name="Google Shape;775;p61"/>
          <p:cNvSpPr txBox="1"/>
          <p:nvPr/>
        </p:nvSpPr>
        <p:spPr>
          <a:xfrm>
            <a:off x="7824787" y="4652962"/>
            <a:ext cx="23034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Poder de negociación de los compradores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76" name="Google Shape;776;p61"/>
          <p:cNvSpPr txBox="1"/>
          <p:nvPr/>
        </p:nvSpPr>
        <p:spPr>
          <a:xfrm>
            <a:off x="3359151" y="5086350"/>
            <a:ext cx="259238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Amenaza de productos o servicios sustitutos 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98AF1F-F5E9-4A41-BCFB-BD69903E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s-ES" dirty="0"/>
              <a:t>Las cinco fuerzas de </a:t>
            </a:r>
            <a:r>
              <a:rPr lang="es-ES" dirty="0" err="1"/>
              <a:t>Porter</a:t>
            </a:r>
            <a:endParaRPr lang="es-E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Marcador de texto 2">
            <a:extLst>
              <a:ext uri="{FF2B5EF4-FFF2-40B4-BE49-F238E27FC236}">
                <a16:creationId xmlns:a16="http://schemas.microsoft.com/office/drawing/2014/main" id="{78748D26-0308-0368-FF73-D9ABC6CE6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38043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72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98AF1F-F5E9-4A41-BCFB-BD69903E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s-ES" dirty="0"/>
              <a:t>Riesgo de que entren nuevos participantes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7C92AF-1B0B-90A0-A385-48D84CEA6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114300" indent="0">
              <a:buClr>
                <a:srgbClr val="000000"/>
              </a:buClr>
              <a:buSzPts val="3200"/>
              <a:buNone/>
            </a:pPr>
            <a:r>
              <a:rPr lang="es-ES_tradnl">
                <a:latin typeface="Arial"/>
                <a:ea typeface="Arial"/>
                <a:cs typeface="Arial"/>
                <a:sym typeface="Arial"/>
              </a:rPr>
              <a:t>El riesgo de que ingresen nuevos participantes en una industria depende de las barreras presentes contra la entrada, y de la reacción previsible por parte de las empresas ya establecidas. El riesgo será escaso si las barreras son importantes o si las nuevas empresas esperan una gran represalia de los competidores bien consolidados.</a:t>
            </a:r>
            <a:endParaRPr lang="es-ES_tradnl">
              <a:latin typeface="Arial"/>
              <a:cs typeface="Arial"/>
              <a:sym typeface="Arial"/>
            </a:endParaRPr>
          </a:p>
          <a:p>
            <a:pPr lvl="1"/>
            <a:endParaRPr lang="es-E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indent="-514350">
              <a:buAutoNum type="alphaLcParenR"/>
            </a:pPr>
            <a:endParaRPr lang="es-E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13873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{A2FE9680-CBB8-B84D-B137-EC674F41C349}tf10001060</Template>
  <TotalTime>357</TotalTime>
  <Words>2590</Words>
  <Application>Microsoft Macintosh PowerPoint</Application>
  <PresentationFormat>Panorámica</PresentationFormat>
  <Paragraphs>420</Paragraphs>
  <Slides>46</Slides>
  <Notes>38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1" baseType="lpstr">
      <vt:lpstr>Arial</vt:lpstr>
      <vt:lpstr>Calibri</vt:lpstr>
      <vt:lpstr>Trebuchet MS</vt:lpstr>
      <vt:lpstr>Wingdings 3</vt:lpstr>
      <vt:lpstr>Faceta</vt:lpstr>
      <vt:lpstr>Presentación de PowerPoint</vt:lpstr>
      <vt:lpstr>Organización y estructura de la empresa informativa</vt:lpstr>
      <vt:lpstr>4.1. Análisis estructural de la industria informativa</vt:lpstr>
      <vt:lpstr>Contexto de la estrategia competitiva</vt:lpstr>
      <vt:lpstr>Industria</vt:lpstr>
      <vt:lpstr>Empresa</vt:lpstr>
      <vt:lpstr>    Análisis de las 5 fuerzas</vt:lpstr>
      <vt:lpstr>Las cinco fuerzas de Porter</vt:lpstr>
      <vt:lpstr>Riesgo de que entren nuevos participantes</vt:lpstr>
      <vt:lpstr>Facilidad de entrada</vt:lpstr>
      <vt:lpstr>     Facilidad de entrada </vt:lpstr>
      <vt:lpstr>Represalia</vt:lpstr>
      <vt:lpstr>Barreras contra la salida </vt:lpstr>
      <vt:lpstr>Barreras y rentabilidad</vt:lpstr>
      <vt:lpstr>Amenaza de sustitutos </vt:lpstr>
      <vt:lpstr>Amenaza de sustitutos</vt:lpstr>
      <vt:lpstr>    Poder de los compradores  </vt:lpstr>
      <vt:lpstr> Poder de los compradores </vt:lpstr>
      <vt:lpstr>Poder de los compradores</vt:lpstr>
      <vt:lpstr>    Poder de los proveedores  </vt:lpstr>
      <vt:lpstr>Poder de los proveedores</vt:lpstr>
      <vt:lpstr>Rivalidad entre competidores</vt:lpstr>
      <vt:lpstr>   Análisis de la industria</vt:lpstr>
      <vt:lpstr>4.3. Estructura organizativa de las empresas informativas </vt:lpstr>
      <vt:lpstr>Creación de una estructura</vt:lpstr>
      <vt:lpstr> División del trabajo</vt:lpstr>
      <vt:lpstr>Organización formal</vt:lpstr>
      <vt:lpstr> Características de la organización formal </vt:lpstr>
      <vt:lpstr> Organización informal</vt:lpstr>
      <vt:lpstr> Características de la organización informal</vt:lpstr>
      <vt:lpstr> Organización informal</vt:lpstr>
      <vt:lpstr>Organización plana (horizontal)</vt:lpstr>
      <vt:lpstr> Organigrama</vt:lpstr>
      <vt:lpstr>Organización funcional</vt:lpstr>
      <vt:lpstr>Ventajas de la organización funcional</vt:lpstr>
      <vt:lpstr>Desventajas de la organización funcional </vt:lpstr>
      <vt:lpstr> Organización por producto </vt:lpstr>
      <vt:lpstr>Organización por producto </vt:lpstr>
      <vt:lpstr> Ventajas de la organización por producto</vt:lpstr>
      <vt:lpstr>Desventajas de la organización por producto </vt:lpstr>
      <vt:lpstr>Organización geográfica (o territorial) </vt:lpstr>
      <vt:lpstr>Organización matricial</vt:lpstr>
      <vt:lpstr>Organización matricial</vt:lpstr>
      <vt:lpstr>Ventajas de la organización matricial</vt:lpstr>
      <vt:lpstr>Desventajas de la organización matricial </vt:lpstr>
      <vt:lpstr>Lecturas recomendadas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Begoña Ibarra Alonso</dc:creator>
  <cp:lastModifiedBy>Manuel Goyanes Martínez</cp:lastModifiedBy>
  <cp:revision>27</cp:revision>
  <dcterms:created xsi:type="dcterms:W3CDTF">2021-01-29T10:09:54Z</dcterms:created>
  <dcterms:modified xsi:type="dcterms:W3CDTF">2022-09-15T07:27:29Z</dcterms:modified>
</cp:coreProperties>
</file>