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jZ02Jf2qmunhsQRESjbv18ZZb5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9BD94-D98C-4BC7-822C-A91B986BFD4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23BE97C-3A36-4A77-A3F2-12B5D28838CD}">
      <dgm:prSet/>
      <dgm:spPr/>
      <dgm:t>
        <a:bodyPr/>
        <a:lstStyle/>
        <a:p>
          <a:r>
            <a:rPr lang="es-ES"/>
            <a:t>Afecta a:</a:t>
          </a:r>
          <a:endParaRPr lang="en-US"/>
        </a:p>
      </dgm:t>
    </dgm:pt>
    <dgm:pt modelId="{0A43F4B7-E6F8-437A-BE76-F4F1CE5ECF8A}" type="parTrans" cxnId="{F6539533-07AF-4FB9-AD39-401815CAAD0F}">
      <dgm:prSet/>
      <dgm:spPr/>
      <dgm:t>
        <a:bodyPr/>
        <a:lstStyle/>
        <a:p>
          <a:endParaRPr lang="en-US"/>
        </a:p>
      </dgm:t>
    </dgm:pt>
    <dgm:pt modelId="{9C2FB87B-5182-4B6D-986E-230199A73B30}" type="sibTrans" cxnId="{F6539533-07AF-4FB9-AD39-401815CAAD0F}">
      <dgm:prSet/>
      <dgm:spPr/>
      <dgm:t>
        <a:bodyPr/>
        <a:lstStyle/>
        <a:p>
          <a:endParaRPr lang="en-US"/>
        </a:p>
      </dgm:t>
    </dgm:pt>
    <dgm:pt modelId="{995D6B56-C65C-4B97-A877-D52C77716BE7}">
      <dgm:prSet/>
      <dgm:spPr/>
      <dgm:t>
        <a:bodyPr/>
        <a:lstStyle/>
        <a:p>
          <a:r>
            <a:rPr lang="es-ES" dirty="0"/>
            <a:t>Prestadores de servicio de comunicación tradicionales</a:t>
          </a:r>
          <a:endParaRPr lang="en-US" dirty="0"/>
        </a:p>
      </dgm:t>
    </dgm:pt>
    <dgm:pt modelId="{3ACF2655-D1F8-4881-ADA3-D75482EEC7C2}" type="parTrans" cxnId="{4163CCDD-3DF7-4D0D-8512-A504522ECBBE}">
      <dgm:prSet/>
      <dgm:spPr/>
      <dgm:t>
        <a:bodyPr/>
        <a:lstStyle/>
        <a:p>
          <a:endParaRPr lang="en-US"/>
        </a:p>
      </dgm:t>
    </dgm:pt>
    <dgm:pt modelId="{8662D25B-B527-47F3-8A9A-F9D22C4095B7}" type="sibTrans" cxnId="{4163CCDD-3DF7-4D0D-8512-A504522ECBBE}">
      <dgm:prSet/>
      <dgm:spPr/>
      <dgm:t>
        <a:bodyPr/>
        <a:lstStyle/>
        <a:p>
          <a:endParaRPr lang="en-US"/>
        </a:p>
      </dgm:t>
    </dgm:pt>
    <dgm:pt modelId="{1628A8FC-D460-43B5-99C0-9816977DA222}">
      <dgm:prSet/>
      <dgm:spPr/>
      <dgm:t>
        <a:bodyPr/>
        <a:lstStyle/>
        <a:p>
          <a:r>
            <a:rPr lang="es-ES"/>
            <a:t>Servicios de comunicación Audiovisual a petición</a:t>
          </a:r>
          <a:endParaRPr lang="en-US"/>
        </a:p>
      </dgm:t>
    </dgm:pt>
    <dgm:pt modelId="{A6A4CFC4-A686-4055-89D3-8B3ED7EBE9AF}" type="parTrans" cxnId="{E5C03AC3-BD72-4EEB-B917-9CF7D1FAC1E1}">
      <dgm:prSet/>
      <dgm:spPr/>
      <dgm:t>
        <a:bodyPr/>
        <a:lstStyle/>
        <a:p>
          <a:endParaRPr lang="en-US"/>
        </a:p>
      </dgm:t>
    </dgm:pt>
    <dgm:pt modelId="{21C3BD17-17BC-496D-9FEB-ABC5E5EE84DC}" type="sibTrans" cxnId="{E5C03AC3-BD72-4EEB-B917-9CF7D1FAC1E1}">
      <dgm:prSet/>
      <dgm:spPr/>
      <dgm:t>
        <a:bodyPr/>
        <a:lstStyle/>
        <a:p>
          <a:endParaRPr lang="en-US"/>
        </a:p>
      </dgm:t>
    </dgm:pt>
    <dgm:pt modelId="{45E10CAA-22F2-40E0-8352-5280C2DB073D}">
      <dgm:prSet/>
      <dgm:spPr/>
      <dgm:t>
        <a:bodyPr/>
        <a:lstStyle/>
        <a:p>
          <a:r>
            <a:rPr lang="es-ES"/>
            <a:t>Plataformas de intercambio de vídeo</a:t>
          </a:r>
          <a:endParaRPr lang="en-US"/>
        </a:p>
      </dgm:t>
    </dgm:pt>
    <dgm:pt modelId="{87330160-A344-4046-B302-8DC06F6E29F6}" type="parTrans" cxnId="{E54F1668-4FC1-4731-81B4-BC51B40A9BA8}">
      <dgm:prSet/>
      <dgm:spPr/>
      <dgm:t>
        <a:bodyPr/>
        <a:lstStyle/>
        <a:p>
          <a:endParaRPr lang="en-US"/>
        </a:p>
      </dgm:t>
    </dgm:pt>
    <dgm:pt modelId="{66C43D98-4F93-49A9-A39F-F296A8C389D5}" type="sibTrans" cxnId="{E54F1668-4FC1-4731-81B4-BC51B40A9BA8}">
      <dgm:prSet/>
      <dgm:spPr/>
      <dgm:t>
        <a:bodyPr/>
        <a:lstStyle/>
        <a:p>
          <a:endParaRPr lang="en-US"/>
        </a:p>
      </dgm:t>
    </dgm:pt>
    <dgm:pt modelId="{741F2EC1-9ACF-4B0D-8D2A-318A76974F4B}" type="pres">
      <dgm:prSet presAssocID="{E3A9BD94-D98C-4BC7-822C-A91B986BFD48}" presName="outerComposite" presStyleCnt="0">
        <dgm:presLayoutVars>
          <dgm:chMax val="5"/>
          <dgm:dir/>
          <dgm:resizeHandles val="exact"/>
        </dgm:presLayoutVars>
      </dgm:prSet>
      <dgm:spPr/>
    </dgm:pt>
    <dgm:pt modelId="{80F502CC-E046-43FD-8070-F54B42140EEF}" type="pres">
      <dgm:prSet presAssocID="{E3A9BD94-D98C-4BC7-822C-A91B986BFD48}" presName="dummyMaxCanvas" presStyleCnt="0">
        <dgm:presLayoutVars/>
      </dgm:prSet>
      <dgm:spPr/>
    </dgm:pt>
    <dgm:pt modelId="{F174A22F-4494-4E94-9086-760BFA0BFD08}" type="pres">
      <dgm:prSet presAssocID="{E3A9BD94-D98C-4BC7-822C-A91B986BFD48}" presName="OneNode_1" presStyleLbl="node1" presStyleIdx="0" presStyleCnt="1">
        <dgm:presLayoutVars>
          <dgm:bulletEnabled val="1"/>
        </dgm:presLayoutVars>
      </dgm:prSet>
      <dgm:spPr/>
    </dgm:pt>
  </dgm:ptLst>
  <dgm:cxnLst>
    <dgm:cxn modelId="{B97D912D-A210-4B6C-932C-078EDBCC69A4}" type="presOf" srcId="{423BE97C-3A36-4A77-A3F2-12B5D28838CD}" destId="{F174A22F-4494-4E94-9086-760BFA0BFD08}" srcOrd="0" destOrd="0" presId="urn:microsoft.com/office/officeart/2005/8/layout/vProcess5"/>
    <dgm:cxn modelId="{F6539533-07AF-4FB9-AD39-401815CAAD0F}" srcId="{E3A9BD94-D98C-4BC7-822C-A91B986BFD48}" destId="{423BE97C-3A36-4A77-A3F2-12B5D28838CD}" srcOrd="0" destOrd="0" parTransId="{0A43F4B7-E6F8-437A-BE76-F4F1CE5ECF8A}" sibTransId="{9C2FB87B-5182-4B6D-986E-230199A73B30}"/>
    <dgm:cxn modelId="{E54F1668-4FC1-4731-81B4-BC51B40A9BA8}" srcId="{423BE97C-3A36-4A77-A3F2-12B5D28838CD}" destId="{45E10CAA-22F2-40E0-8352-5280C2DB073D}" srcOrd="2" destOrd="0" parTransId="{87330160-A344-4046-B302-8DC06F6E29F6}" sibTransId="{66C43D98-4F93-49A9-A39F-F296A8C389D5}"/>
    <dgm:cxn modelId="{FB40CB58-E68E-49B5-8310-24E98DA7EBA8}" type="presOf" srcId="{1628A8FC-D460-43B5-99C0-9816977DA222}" destId="{F174A22F-4494-4E94-9086-760BFA0BFD08}" srcOrd="0" destOrd="2" presId="urn:microsoft.com/office/officeart/2005/8/layout/vProcess5"/>
    <dgm:cxn modelId="{5FD0068E-20DC-4853-AA5C-48293DF817A4}" type="presOf" srcId="{45E10CAA-22F2-40E0-8352-5280C2DB073D}" destId="{F174A22F-4494-4E94-9086-760BFA0BFD08}" srcOrd="0" destOrd="3" presId="urn:microsoft.com/office/officeart/2005/8/layout/vProcess5"/>
    <dgm:cxn modelId="{9C3D4A9E-69D2-400F-AA12-7FB5A045B1C1}" type="presOf" srcId="{E3A9BD94-D98C-4BC7-822C-A91B986BFD48}" destId="{741F2EC1-9ACF-4B0D-8D2A-318A76974F4B}" srcOrd="0" destOrd="0" presId="urn:microsoft.com/office/officeart/2005/8/layout/vProcess5"/>
    <dgm:cxn modelId="{E5C03AC3-BD72-4EEB-B917-9CF7D1FAC1E1}" srcId="{423BE97C-3A36-4A77-A3F2-12B5D28838CD}" destId="{1628A8FC-D460-43B5-99C0-9816977DA222}" srcOrd="1" destOrd="0" parTransId="{A6A4CFC4-A686-4055-89D3-8B3ED7EBE9AF}" sibTransId="{21C3BD17-17BC-496D-9FEB-ABC5E5EE84DC}"/>
    <dgm:cxn modelId="{4163CCDD-3DF7-4D0D-8512-A504522ECBBE}" srcId="{423BE97C-3A36-4A77-A3F2-12B5D28838CD}" destId="{995D6B56-C65C-4B97-A877-D52C77716BE7}" srcOrd="0" destOrd="0" parTransId="{3ACF2655-D1F8-4881-ADA3-D75482EEC7C2}" sibTransId="{8662D25B-B527-47F3-8A9A-F9D22C4095B7}"/>
    <dgm:cxn modelId="{F42C93F5-9022-4CD2-A83A-9394738B7BC2}" type="presOf" srcId="{995D6B56-C65C-4B97-A877-D52C77716BE7}" destId="{F174A22F-4494-4E94-9086-760BFA0BFD08}" srcOrd="0" destOrd="1" presId="urn:microsoft.com/office/officeart/2005/8/layout/vProcess5"/>
    <dgm:cxn modelId="{04C38129-F931-4D7E-A960-936283621F77}" type="presParOf" srcId="{741F2EC1-9ACF-4B0D-8D2A-318A76974F4B}" destId="{80F502CC-E046-43FD-8070-F54B42140EEF}" srcOrd="0" destOrd="0" presId="urn:microsoft.com/office/officeart/2005/8/layout/vProcess5"/>
    <dgm:cxn modelId="{9E671D38-9DCA-4F8A-B35F-7F4419CDE3B5}" type="presParOf" srcId="{741F2EC1-9ACF-4B0D-8D2A-318A76974F4B}" destId="{F174A22F-4494-4E94-9086-760BFA0BFD08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21F00B-34E8-4ABC-8CDE-19749B4D968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3AAEA5B-4A99-434F-B8F7-82DB4385D34B}">
      <dgm:prSet/>
      <dgm:spPr/>
      <dgm:t>
        <a:bodyPr/>
        <a:lstStyle/>
        <a:p>
          <a:r>
            <a:rPr lang="es-ES"/>
            <a:t>Control por el país de origen</a:t>
          </a:r>
          <a:endParaRPr lang="en-US"/>
        </a:p>
      </dgm:t>
    </dgm:pt>
    <dgm:pt modelId="{4D317ADF-ACA0-42C9-8D14-B5AE0312D3B1}" type="parTrans" cxnId="{37827845-186E-41C7-8901-89C22FB2F5C8}">
      <dgm:prSet/>
      <dgm:spPr/>
      <dgm:t>
        <a:bodyPr/>
        <a:lstStyle/>
        <a:p>
          <a:endParaRPr lang="en-US"/>
        </a:p>
      </dgm:t>
    </dgm:pt>
    <dgm:pt modelId="{4088FFB6-BB4A-41AA-B2B4-9DE6C8C1149A}" type="sibTrans" cxnId="{37827845-186E-41C7-8901-89C22FB2F5C8}">
      <dgm:prSet/>
      <dgm:spPr/>
      <dgm:t>
        <a:bodyPr/>
        <a:lstStyle/>
        <a:p>
          <a:endParaRPr lang="en-US"/>
        </a:p>
      </dgm:t>
    </dgm:pt>
    <dgm:pt modelId="{11B08B37-3705-4197-8108-9F1D543E8E57}">
      <dgm:prSet/>
      <dgm:spPr/>
      <dgm:t>
        <a:bodyPr/>
        <a:lstStyle/>
        <a:p>
          <a:r>
            <a:rPr lang="es-ES"/>
            <a:t>Neutralidad tecnológica</a:t>
          </a:r>
          <a:endParaRPr lang="en-US"/>
        </a:p>
      </dgm:t>
    </dgm:pt>
    <dgm:pt modelId="{38AB94EA-EF2E-47D2-8B33-3D53FE3F9082}" type="parTrans" cxnId="{FA827FCB-43A8-42B4-9F15-6C3B007A4731}">
      <dgm:prSet/>
      <dgm:spPr/>
      <dgm:t>
        <a:bodyPr/>
        <a:lstStyle/>
        <a:p>
          <a:endParaRPr lang="en-US"/>
        </a:p>
      </dgm:t>
    </dgm:pt>
    <dgm:pt modelId="{6D4682FE-4DAE-4281-820D-CC4BD242E27E}" type="sibTrans" cxnId="{FA827FCB-43A8-42B4-9F15-6C3B007A4731}">
      <dgm:prSet/>
      <dgm:spPr/>
      <dgm:t>
        <a:bodyPr/>
        <a:lstStyle/>
        <a:p>
          <a:endParaRPr lang="en-US"/>
        </a:p>
      </dgm:t>
    </dgm:pt>
    <dgm:pt modelId="{2139CF1F-D915-4EE7-8B7D-E44ECD69B80B}">
      <dgm:prSet/>
      <dgm:spPr/>
      <dgm:t>
        <a:bodyPr/>
        <a:lstStyle/>
        <a:p>
          <a:r>
            <a:rPr lang="es-ES"/>
            <a:t>Flexibilidad</a:t>
          </a:r>
          <a:endParaRPr lang="en-US"/>
        </a:p>
      </dgm:t>
    </dgm:pt>
    <dgm:pt modelId="{6023CE17-CDC6-499D-8B42-A28CC30D5D91}" type="parTrans" cxnId="{7A9D94AF-AC8F-42A2-91A4-CD674831769B}">
      <dgm:prSet/>
      <dgm:spPr/>
      <dgm:t>
        <a:bodyPr/>
        <a:lstStyle/>
        <a:p>
          <a:endParaRPr lang="en-US"/>
        </a:p>
      </dgm:t>
    </dgm:pt>
    <dgm:pt modelId="{681658C5-A723-4E18-B03A-E24B5F4DE6DC}" type="sibTrans" cxnId="{7A9D94AF-AC8F-42A2-91A4-CD674831769B}">
      <dgm:prSet/>
      <dgm:spPr/>
      <dgm:t>
        <a:bodyPr/>
        <a:lstStyle/>
        <a:p>
          <a:endParaRPr lang="en-US"/>
        </a:p>
      </dgm:t>
    </dgm:pt>
    <dgm:pt modelId="{83CCB787-FADF-4BC6-97D0-09395A9F307E}">
      <dgm:prSet/>
      <dgm:spPr/>
      <dgm:t>
        <a:bodyPr/>
        <a:lstStyle/>
        <a:p>
          <a:r>
            <a:rPr lang="es-ES"/>
            <a:t>Autorregulación. Corregulación</a:t>
          </a:r>
          <a:endParaRPr lang="en-US"/>
        </a:p>
      </dgm:t>
    </dgm:pt>
    <dgm:pt modelId="{9BE51A27-FF36-4A55-B01E-90D8D827E401}" type="parTrans" cxnId="{92E42455-371A-4710-BE95-DB5D8FB2F9FC}">
      <dgm:prSet/>
      <dgm:spPr/>
      <dgm:t>
        <a:bodyPr/>
        <a:lstStyle/>
        <a:p>
          <a:endParaRPr lang="en-US"/>
        </a:p>
      </dgm:t>
    </dgm:pt>
    <dgm:pt modelId="{22A606EA-118B-41F0-B3E7-FAF0C4FCCE8F}" type="sibTrans" cxnId="{92E42455-371A-4710-BE95-DB5D8FB2F9FC}">
      <dgm:prSet/>
      <dgm:spPr/>
      <dgm:t>
        <a:bodyPr/>
        <a:lstStyle/>
        <a:p>
          <a:endParaRPr lang="en-US"/>
        </a:p>
      </dgm:t>
    </dgm:pt>
    <dgm:pt modelId="{D9D73745-D18D-4499-9481-F3A71FEADC6F}">
      <dgm:prSet/>
      <dgm:spPr/>
      <dgm:t>
        <a:bodyPr/>
        <a:lstStyle/>
        <a:p>
          <a:r>
            <a:rPr lang="es-ES"/>
            <a:t>Transparencia</a:t>
          </a:r>
          <a:endParaRPr lang="en-US"/>
        </a:p>
      </dgm:t>
    </dgm:pt>
    <dgm:pt modelId="{ED06906A-4325-4678-AF6F-1105BC9F48A6}" type="parTrans" cxnId="{988B0344-C149-4F16-A924-0767A2ADD7D5}">
      <dgm:prSet/>
      <dgm:spPr/>
      <dgm:t>
        <a:bodyPr/>
        <a:lstStyle/>
        <a:p>
          <a:endParaRPr lang="en-US"/>
        </a:p>
      </dgm:t>
    </dgm:pt>
    <dgm:pt modelId="{A40535C3-DD15-4E97-B457-ED97B5D33BEE}" type="sibTrans" cxnId="{988B0344-C149-4F16-A924-0767A2ADD7D5}">
      <dgm:prSet/>
      <dgm:spPr/>
      <dgm:t>
        <a:bodyPr/>
        <a:lstStyle/>
        <a:p>
          <a:endParaRPr lang="en-US"/>
        </a:p>
      </dgm:t>
    </dgm:pt>
    <dgm:pt modelId="{6A6DF9A1-85D3-4E9D-B2EC-CD86990FCE1E}" type="pres">
      <dgm:prSet presAssocID="{3921F00B-34E8-4ABC-8CDE-19749B4D9687}" presName="diagram" presStyleCnt="0">
        <dgm:presLayoutVars>
          <dgm:dir/>
          <dgm:resizeHandles val="exact"/>
        </dgm:presLayoutVars>
      </dgm:prSet>
      <dgm:spPr/>
    </dgm:pt>
    <dgm:pt modelId="{724FDE9F-68C8-4400-BF48-1FE92CF35078}" type="pres">
      <dgm:prSet presAssocID="{63AAEA5B-4A99-434F-B8F7-82DB4385D34B}" presName="node" presStyleLbl="node1" presStyleIdx="0" presStyleCnt="5">
        <dgm:presLayoutVars>
          <dgm:bulletEnabled val="1"/>
        </dgm:presLayoutVars>
      </dgm:prSet>
      <dgm:spPr/>
    </dgm:pt>
    <dgm:pt modelId="{E4AFA1CC-4E6F-454B-90DD-67C2E62987F4}" type="pres">
      <dgm:prSet presAssocID="{4088FFB6-BB4A-41AA-B2B4-9DE6C8C1149A}" presName="sibTrans" presStyleCnt="0"/>
      <dgm:spPr/>
    </dgm:pt>
    <dgm:pt modelId="{4B5CAD95-5E2A-4E5A-98E5-C3E203429E70}" type="pres">
      <dgm:prSet presAssocID="{11B08B37-3705-4197-8108-9F1D543E8E57}" presName="node" presStyleLbl="node1" presStyleIdx="1" presStyleCnt="5">
        <dgm:presLayoutVars>
          <dgm:bulletEnabled val="1"/>
        </dgm:presLayoutVars>
      </dgm:prSet>
      <dgm:spPr/>
    </dgm:pt>
    <dgm:pt modelId="{3845845F-599B-437E-9B57-AFB677003329}" type="pres">
      <dgm:prSet presAssocID="{6D4682FE-4DAE-4281-820D-CC4BD242E27E}" presName="sibTrans" presStyleCnt="0"/>
      <dgm:spPr/>
    </dgm:pt>
    <dgm:pt modelId="{B98F8BA3-BC96-4EE1-992A-DBA6FA46432F}" type="pres">
      <dgm:prSet presAssocID="{2139CF1F-D915-4EE7-8B7D-E44ECD69B80B}" presName="node" presStyleLbl="node1" presStyleIdx="2" presStyleCnt="5">
        <dgm:presLayoutVars>
          <dgm:bulletEnabled val="1"/>
        </dgm:presLayoutVars>
      </dgm:prSet>
      <dgm:spPr/>
    </dgm:pt>
    <dgm:pt modelId="{D582B4A8-74AB-4AF0-AC1C-36CB478CD3AD}" type="pres">
      <dgm:prSet presAssocID="{681658C5-A723-4E18-B03A-E24B5F4DE6DC}" presName="sibTrans" presStyleCnt="0"/>
      <dgm:spPr/>
    </dgm:pt>
    <dgm:pt modelId="{B67522EA-10C3-42CD-8E27-F9A5401B0474}" type="pres">
      <dgm:prSet presAssocID="{83CCB787-FADF-4BC6-97D0-09395A9F307E}" presName="node" presStyleLbl="node1" presStyleIdx="3" presStyleCnt="5">
        <dgm:presLayoutVars>
          <dgm:bulletEnabled val="1"/>
        </dgm:presLayoutVars>
      </dgm:prSet>
      <dgm:spPr/>
    </dgm:pt>
    <dgm:pt modelId="{BED89C76-A420-4115-8CA9-AA0A4FA47DF3}" type="pres">
      <dgm:prSet presAssocID="{22A606EA-118B-41F0-B3E7-FAF0C4FCCE8F}" presName="sibTrans" presStyleCnt="0"/>
      <dgm:spPr/>
    </dgm:pt>
    <dgm:pt modelId="{7BC77F66-3A00-40F5-ABA7-D2F57F0FA546}" type="pres">
      <dgm:prSet presAssocID="{D9D73745-D18D-4499-9481-F3A71FEADC6F}" presName="node" presStyleLbl="node1" presStyleIdx="4" presStyleCnt="5">
        <dgm:presLayoutVars>
          <dgm:bulletEnabled val="1"/>
        </dgm:presLayoutVars>
      </dgm:prSet>
      <dgm:spPr/>
    </dgm:pt>
  </dgm:ptLst>
  <dgm:cxnLst>
    <dgm:cxn modelId="{8EACDC01-EE30-433B-B451-B55CD2C66ED0}" type="presOf" srcId="{2139CF1F-D915-4EE7-8B7D-E44ECD69B80B}" destId="{B98F8BA3-BC96-4EE1-992A-DBA6FA46432F}" srcOrd="0" destOrd="0" presId="urn:microsoft.com/office/officeart/2005/8/layout/default"/>
    <dgm:cxn modelId="{3E90EF10-0084-41C4-BD2F-0B6BC605FB00}" type="presOf" srcId="{D9D73745-D18D-4499-9481-F3A71FEADC6F}" destId="{7BC77F66-3A00-40F5-ABA7-D2F57F0FA546}" srcOrd="0" destOrd="0" presId="urn:microsoft.com/office/officeart/2005/8/layout/default"/>
    <dgm:cxn modelId="{1CD15121-D5FD-43B5-8DCE-0FEAC5AB269E}" type="presOf" srcId="{3921F00B-34E8-4ABC-8CDE-19749B4D9687}" destId="{6A6DF9A1-85D3-4E9D-B2EC-CD86990FCE1E}" srcOrd="0" destOrd="0" presId="urn:microsoft.com/office/officeart/2005/8/layout/default"/>
    <dgm:cxn modelId="{E34ABD36-D4BE-475B-BD93-361FDAC8DCC5}" type="presOf" srcId="{11B08B37-3705-4197-8108-9F1D543E8E57}" destId="{4B5CAD95-5E2A-4E5A-98E5-C3E203429E70}" srcOrd="0" destOrd="0" presId="urn:microsoft.com/office/officeart/2005/8/layout/default"/>
    <dgm:cxn modelId="{988B0344-C149-4F16-A924-0767A2ADD7D5}" srcId="{3921F00B-34E8-4ABC-8CDE-19749B4D9687}" destId="{D9D73745-D18D-4499-9481-F3A71FEADC6F}" srcOrd="4" destOrd="0" parTransId="{ED06906A-4325-4678-AF6F-1105BC9F48A6}" sibTransId="{A40535C3-DD15-4E97-B457-ED97B5D33BEE}"/>
    <dgm:cxn modelId="{37827845-186E-41C7-8901-89C22FB2F5C8}" srcId="{3921F00B-34E8-4ABC-8CDE-19749B4D9687}" destId="{63AAEA5B-4A99-434F-B8F7-82DB4385D34B}" srcOrd="0" destOrd="0" parTransId="{4D317ADF-ACA0-42C9-8D14-B5AE0312D3B1}" sibTransId="{4088FFB6-BB4A-41AA-B2B4-9DE6C8C1149A}"/>
    <dgm:cxn modelId="{11170E52-6A81-4C3D-9870-48AE8CD73E91}" type="presOf" srcId="{83CCB787-FADF-4BC6-97D0-09395A9F307E}" destId="{B67522EA-10C3-42CD-8E27-F9A5401B0474}" srcOrd="0" destOrd="0" presId="urn:microsoft.com/office/officeart/2005/8/layout/default"/>
    <dgm:cxn modelId="{92E42455-371A-4710-BE95-DB5D8FB2F9FC}" srcId="{3921F00B-34E8-4ABC-8CDE-19749B4D9687}" destId="{83CCB787-FADF-4BC6-97D0-09395A9F307E}" srcOrd="3" destOrd="0" parTransId="{9BE51A27-FF36-4A55-B01E-90D8D827E401}" sibTransId="{22A606EA-118B-41F0-B3E7-FAF0C4FCCE8F}"/>
    <dgm:cxn modelId="{7A9D94AF-AC8F-42A2-91A4-CD674831769B}" srcId="{3921F00B-34E8-4ABC-8CDE-19749B4D9687}" destId="{2139CF1F-D915-4EE7-8B7D-E44ECD69B80B}" srcOrd="2" destOrd="0" parTransId="{6023CE17-CDC6-499D-8B42-A28CC30D5D91}" sibTransId="{681658C5-A723-4E18-B03A-E24B5F4DE6DC}"/>
    <dgm:cxn modelId="{FA827FCB-43A8-42B4-9F15-6C3B007A4731}" srcId="{3921F00B-34E8-4ABC-8CDE-19749B4D9687}" destId="{11B08B37-3705-4197-8108-9F1D543E8E57}" srcOrd="1" destOrd="0" parTransId="{38AB94EA-EF2E-47D2-8B33-3D53FE3F9082}" sibTransId="{6D4682FE-4DAE-4281-820D-CC4BD242E27E}"/>
    <dgm:cxn modelId="{69C9B3DF-2D38-45A4-BBC0-17034C55AC45}" type="presOf" srcId="{63AAEA5B-4A99-434F-B8F7-82DB4385D34B}" destId="{724FDE9F-68C8-4400-BF48-1FE92CF35078}" srcOrd="0" destOrd="0" presId="urn:microsoft.com/office/officeart/2005/8/layout/default"/>
    <dgm:cxn modelId="{2FBAFF4A-00CD-4A58-9A30-A626A0D26A00}" type="presParOf" srcId="{6A6DF9A1-85D3-4E9D-B2EC-CD86990FCE1E}" destId="{724FDE9F-68C8-4400-BF48-1FE92CF35078}" srcOrd="0" destOrd="0" presId="urn:microsoft.com/office/officeart/2005/8/layout/default"/>
    <dgm:cxn modelId="{89F0131E-D584-4D81-9C85-83EF4EB358F5}" type="presParOf" srcId="{6A6DF9A1-85D3-4E9D-B2EC-CD86990FCE1E}" destId="{E4AFA1CC-4E6F-454B-90DD-67C2E62987F4}" srcOrd="1" destOrd="0" presId="urn:microsoft.com/office/officeart/2005/8/layout/default"/>
    <dgm:cxn modelId="{7002CD8A-C404-487B-A8EF-824308691B4D}" type="presParOf" srcId="{6A6DF9A1-85D3-4E9D-B2EC-CD86990FCE1E}" destId="{4B5CAD95-5E2A-4E5A-98E5-C3E203429E70}" srcOrd="2" destOrd="0" presId="urn:microsoft.com/office/officeart/2005/8/layout/default"/>
    <dgm:cxn modelId="{ED16DAB2-36A6-4AA8-A98D-5F03C09ACC53}" type="presParOf" srcId="{6A6DF9A1-85D3-4E9D-B2EC-CD86990FCE1E}" destId="{3845845F-599B-437E-9B57-AFB677003329}" srcOrd="3" destOrd="0" presId="urn:microsoft.com/office/officeart/2005/8/layout/default"/>
    <dgm:cxn modelId="{416E8FFF-81A0-47B4-99D9-83B23DDA49F9}" type="presParOf" srcId="{6A6DF9A1-85D3-4E9D-B2EC-CD86990FCE1E}" destId="{B98F8BA3-BC96-4EE1-992A-DBA6FA46432F}" srcOrd="4" destOrd="0" presId="urn:microsoft.com/office/officeart/2005/8/layout/default"/>
    <dgm:cxn modelId="{F6ED9975-D530-49F2-8E35-1DCC7876B0A3}" type="presParOf" srcId="{6A6DF9A1-85D3-4E9D-B2EC-CD86990FCE1E}" destId="{D582B4A8-74AB-4AF0-AC1C-36CB478CD3AD}" srcOrd="5" destOrd="0" presId="urn:microsoft.com/office/officeart/2005/8/layout/default"/>
    <dgm:cxn modelId="{F7DC84F6-EE9A-4F2C-93F6-76643BE7F905}" type="presParOf" srcId="{6A6DF9A1-85D3-4E9D-B2EC-CD86990FCE1E}" destId="{B67522EA-10C3-42CD-8E27-F9A5401B0474}" srcOrd="6" destOrd="0" presId="urn:microsoft.com/office/officeart/2005/8/layout/default"/>
    <dgm:cxn modelId="{3F4D0B12-6AEB-4166-BB0F-7EE2E6E01922}" type="presParOf" srcId="{6A6DF9A1-85D3-4E9D-B2EC-CD86990FCE1E}" destId="{BED89C76-A420-4115-8CA9-AA0A4FA47DF3}" srcOrd="7" destOrd="0" presId="urn:microsoft.com/office/officeart/2005/8/layout/default"/>
    <dgm:cxn modelId="{81D641DA-B619-44D0-8D22-05781735774D}" type="presParOf" srcId="{6A6DF9A1-85D3-4E9D-B2EC-CD86990FCE1E}" destId="{7BC77F66-3A00-40F5-ABA7-D2F57F0FA54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7A4F5F-0E42-4389-A50C-BF84F08EA1A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0867C2E-7C62-4F7C-94DC-D68864745F65}">
      <dgm:prSet/>
      <dgm:spPr/>
      <dgm:t>
        <a:bodyPr/>
        <a:lstStyle/>
        <a:p>
          <a:pPr>
            <a:defRPr cap="all"/>
          </a:pPr>
          <a:r>
            <a:rPr lang="es-ES"/>
            <a:t>Promoción de obras europeas</a:t>
          </a:r>
          <a:endParaRPr lang="en-US"/>
        </a:p>
      </dgm:t>
    </dgm:pt>
    <dgm:pt modelId="{3CD4CEF6-DF84-45B7-9FF8-F6929C2AEA36}" type="parTrans" cxnId="{922AD623-1D87-4231-A9C8-46F71BC7DF86}">
      <dgm:prSet/>
      <dgm:spPr/>
      <dgm:t>
        <a:bodyPr/>
        <a:lstStyle/>
        <a:p>
          <a:endParaRPr lang="en-US"/>
        </a:p>
      </dgm:t>
    </dgm:pt>
    <dgm:pt modelId="{24E04F5A-BF70-4911-91D5-4BD278BD5637}" type="sibTrans" cxnId="{922AD623-1D87-4231-A9C8-46F71BC7DF86}">
      <dgm:prSet/>
      <dgm:spPr/>
      <dgm:t>
        <a:bodyPr/>
        <a:lstStyle/>
        <a:p>
          <a:endParaRPr lang="en-US"/>
        </a:p>
      </dgm:t>
    </dgm:pt>
    <dgm:pt modelId="{4895C4C5-C22E-48C8-B15D-9E28E7D00A5F}">
      <dgm:prSet/>
      <dgm:spPr/>
      <dgm:t>
        <a:bodyPr/>
        <a:lstStyle/>
        <a:p>
          <a:pPr>
            <a:defRPr cap="all"/>
          </a:pPr>
          <a:r>
            <a:rPr lang="es-ES"/>
            <a:t>Catálogos o tiempos de emisión con porcentaje mínimo.</a:t>
          </a:r>
          <a:endParaRPr lang="en-US"/>
        </a:p>
      </dgm:t>
    </dgm:pt>
    <dgm:pt modelId="{CA60945F-D1A3-43AA-B306-E425C9113753}" type="parTrans" cxnId="{CE111CC2-997E-43AC-B8AC-8028CF6DB251}">
      <dgm:prSet/>
      <dgm:spPr/>
      <dgm:t>
        <a:bodyPr/>
        <a:lstStyle/>
        <a:p>
          <a:endParaRPr lang="en-US"/>
        </a:p>
      </dgm:t>
    </dgm:pt>
    <dgm:pt modelId="{86146A6A-9F08-4C34-9693-841F76273B2A}" type="sibTrans" cxnId="{CE111CC2-997E-43AC-B8AC-8028CF6DB251}">
      <dgm:prSet/>
      <dgm:spPr/>
      <dgm:t>
        <a:bodyPr/>
        <a:lstStyle/>
        <a:p>
          <a:endParaRPr lang="en-US"/>
        </a:p>
      </dgm:t>
    </dgm:pt>
    <dgm:pt modelId="{7E5A5C01-CFE9-476E-91F4-E883CDFB0F2A}">
      <dgm:prSet/>
      <dgm:spPr/>
      <dgm:t>
        <a:bodyPr/>
        <a:lstStyle/>
        <a:p>
          <a:pPr>
            <a:defRPr cap="all"/>
          </a:pPr>
          <a:r>
            <a:rPr lang="es-ES"/>
            <a:t>Metadatos</a:t>
          </a:r>
          <a:endParaRPr lang="en-US"/>
        </a:p>
      </dgm:t>
    </dgm:pt>
    <dgm:pt modelId="{BD16E07D-4589-4ACD-99A2-9F967E571EC1}" type="parTrans" cxnId="{83E6405F-4EDD-4FD4-8321-554B696DAE80}">
      <dgm:prSet/>
      <dgm:spPr/>
      <dgm:t>
        <a:bodyPr/>
        <a:lstStyle/>
        <a:p>
          <a:endParaRPr lang="en-US"/>
        </a:p>
      </dgm:t>
    </dgm:pt>
    <dgm:pt modelId="{F21E9908-7099-4AB5-BB8E-5E4B8CA828EB}" type="sibTrans" cxnId="{83E6405F-4EDD-4FD4-8321-554B696DAE80}">
      <dgm:prSet/>
      <dgm:spPr/>
      <dgm:t>
        <a:bodyPr/>
        <a:lstStyle/>
        <a:p>
          <a:endParaRPr lang="en-US"/>
        </a:p>
      </dgm:t>
    </dgm:pt>
    <dgm:pt modelId="{5D96E6D6-F89F-4A60-8205-A738B0292F23}">
      <dgm:prSet/>
      <dgm:spPr/>
      <dgm:t>
        <a:bodyPr/>
        <a:lstStyle/>
        <a:p>
          <a:pPr>
            <a:defRPr cap="all"/>
          </a:pPr>
          <a:r>
            <a:rPr lang="es-ES"/>
            <a:t>Obligaciones financieras</a:t>
          </a:r>
          <a:endParaRPr lang="en-US"/>
        </a:p>
      </dgm:t>
    </dgm:pt>
    <dgm:pt modelId="{3A8772CE-D25D-4B52-9DF2-A02D4EFB35AA}" type="parTrans" cxnId="{91F8B211-DA79-4FAB-AFAF-8A37B779A88B}">
      <dgm:prSet/>
      <dgm:spPr/>
      <dgm:t>
        <a:bodyPr/>
        <a:lstStyle/>
        <a:p>
          <a:endParaRPr lang="en-US"/>
        </a:p>
      </dgm:t>
    </dgm:pt>
    <dgm:pt modelId="{91B3ED76-044D-40D9-9F4A-66964F2D82BD}" type="sibTrans" cxnId="{91F8B211-DA79-4FAB-AFAF-8A37B779A88B}">
      <dgm:prSet/>
      <dgm:spPr/>
      <dgm:t>
        <a:bodyPr/>
        <a:lstStyle/>
        <a:p>
          <a:endParaRPr lang="en-US"/>
        </a:p>
      </dgm:t>
    </dgm:pt>
    <dgm:pt modelId="{50D255E0-B331-4E62-94B5-B7C1AB2E9B6D}" type="pres">
      <dgm:prSet presAssocID="{A97A4F5F-0E42-4389-A50C-BF84F08EA1A7}" presName="root" presStyleCnt="0">
        <dgm:presLayoutVars>
          <dgm:dir/>
          <dgm:resizeHandles val="exact"/>
        </dgm:presLayoutVars>
      </dgm:prSet>
      <dgm:spPr/>
    </dgm:pt>
    <dgm:pt modelId="{D24F38E6-3051-4427-A92C-7E96FF6CE00C}" type="pres">
      <dgm:prSet presAssocID="{50867C2E-7C62-4F7C-94DC-D68864745F65}" presName="compNode" presStyleCnt="0"/>
      <dgm:spPr/>
    </dgm:pt>
    <dgm:pt modelId="{161E8A38-886F-4AFD-B330-9BBB4A18F84F}" type="pres">
      <dgm:prSet presAssocID="{50867C2E-7C62-4F7C-94DC-D68864745F65}" presName="iconBgRect" presStyleLbl="bgShp" presStyleIdx="0" presStyleCnt="4"/>
      <dgm:spPr/>
    </dgm:pt>
    <dgm:pt modelId="{CFE97EE0-0C84-41DC-9576-6C82116A03C7}" type="pres">
      <dgm:prSet presAssocID="{50867C2E-7C62-4F7C-94DC-D68864745F6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áfono"/>
        </a:ext>
      </dgm:extLst>
    </dgm:pt>
    <dgm:pt modelId="{8323FD48-C893-4060-9D07-47DA34D0D0D9}" type="pres">
      <dgm:prSet presAssocID="{50867C2E-7C62-4F7C-94DC-D68864745F65}" presName="spaceRect" presStyleCnt="0"/>
      <dgm:spPr/>
    </dgm:pt>
    <dgm:pt modelId="{A1DA20C1-E371-453B-BC0E-959DC4B1131E}" type="pres">
      <dgm:prSet presAssocID="{50867C2E-7C62-4F7C-94DC-D68864745F65}" presName="textRect" presStyleLbl="revTx" presStyleIdx="0" presStyleCnt="4">
        <dgm:presLayoutVars>
          <dgm:chMax val="1"/>
          <dgm:chPref val="1"/>
        </dgm:presLayoutVars>
      </dgm:prSet>
      <dgm:spPr/>
    </dgm:pt>
    <dgm:pt modelId="{43793C54-AD3D-401A-AFFA-2E655E7EA20C}" type="pres">
      <dgm:prSet presAssocID="{24E04F5A-BF70-4911-91D5-4BD278BD5637}" presName="sibTrans" presStyleCnt="0"/>
      <dgm:spPr/>
    </dgm:pt>
    <dgm:pt modelId="{A85F36DE-6170-41F6-9590-C8BF122AAAAE}" type="pres">
      <dgm:prSet presAssocID="{4895C4C5-C22E-48C8-B15D-9E28E7D00A5F}" presName="compNode" presStyleCnt="0"/>
      <dgm:spPr/>
    </dgm:pt>
    <dgm:pt modelId="{44E107D9-8869-4D9A-BEE5-558380C75472}" type="pres">
      <dgm:prSet presAssocID="{4895C4C5-C22E-48C8-B15D-9E28E7D00A5F}" presName="iconBgRect" presStyleLbl="bgShp" presStyleIdx="1" presStyleCnt="4"/>
      <dgm:spPr/>
    </dgm:pt>
    <dgm:pt modelId="{847F600F-7768-41D9-9A33-82F3F3FDA12E}" type="pres">
      <dgm:prSet presAssocID="{4895C4C5-C22E-48C8-B15D-9E28E7D00A5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iódico"/>
        </a:ext>
      </dgm:extLst>
    </dgm:pt>
    <dgm:pt modelId="{D41EB54E-6FE2-4FF8-9853-6E1E0E319FE9}" type="pres">
      <dgm:prSet presAssocID="{4895C4C5-C22E-48C8-B15D-9E28E7D00A5F}" presName="spaceRect" presStyleCnt="0"/>
      <dgm:spPr/>
    </dgm:pt>
    <dgm:pt modelId="{1F85A968-3036-4140-A60F-08921D622579}" type="pres">
      <dgm:prSet presAssocID="{4895C4C5-C22E-48C8-B15D-9E28E7D00A5F}" presName="textRect" presStyleLbl="revTx" presStyleIdx="1" presStyleCnt="4">
        <dgm:presLayoutVars>
          <dgm:chMax val="1"/>
          <dgm:chPref val="1"/>
        </dgm:presLayoutVars>
      </dgm:prSet>
      <dgm:spPr/>
    </dgm:pt>
    <dgm:pt modelId="{4F5E9BF9-D178-461D-9D53-75E70A93A09A}" type="pres">
      <dgm:prSet presAssocID="{86146A6A-9F08-4C34-9693-841F76273B2A}" presName="sibTrans" presStyleCnt="0"/>
      <dgm:spPr/>
    </dgm:pt>
    <dgm:pt modelId="{31B102A8-814F-4792-A3A0-76AAE57082B7}" type="pres">
      <dgm:prSet presAssocID="{7E5A5C01-CFE9-476E-91F4-E883CDFB0F2A}" presName="compNode" presStyleCnt="0"/>
      <dgm:spPr/>
    </dgm:pt>
    <dgm:pt modelId="{7863FE1E-69CF-4365-BAAE-353F3BB58B38}" type="pres">
      <dgm:prSet presAssocID="{7E5A5C01-CFE9-476E-91F4-E883CDFB0F2A}" presName="iconBgRect" presStyleLbl="bgShp" presStyleIdx="2" presStyleCnt="4"/>
      <dgm:spPr/>
    </dgm:pt>
    <dgm:pt modelId="{24C35369-DF42-43F7-A486-72F71EA79E92}" type="pres">
      <dgm:prSet presAssocID="{7E5A5C01-CFE9-476E-91F4-E883CDFB0F2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e de datos"/>
        </a:ext>
      </dgm:extLst>
    </dgm:pt>
    <dgm:pt modelId="{33525055-EE53-4E73-9202-48AEE55A2007}" type="pres">
      <dgm:prSet presAssocID="{7E5A5C01-CFE9-476E-91F4-E883CDFB0F2A}" presName="spaceRect" presStyleCnt="0"/>
      <dgm:spPr/>
    </dgm:pt>
    <dgm:pt modelId="{51807CEC-4F12-45AF-BF04-9D879CBF37A8}" type="pres">
      <dgm:prSet presAssocID="{7E5A5C01-CFE9-476E-91F4-E883CDFB0F2A}" presName="textRect" presStyleLbl="revTx" presStyleIdx="2" presStyleCnt="4">
        <dgm:presLayoutVars>
          <dgm:chMax val="1"/>
          <dgm:chPref val="1"/>
        </dgm:presLayoutVars>
      </dgm:prSet>
      <dgm:spPr/>
    </dgm:pt>
    <dgm:pt modelId="{EF7C0080-77EF-4BDF-A349-CED731A31BE7}" type="pres">
      <dgm:prSet presAssocID="{F21E9908-7099-4AB5-BB8E-5E4B8CA828EB}" presName="sibTrans" presStyleCnt="0"/>
      <dgm:spPr/>
    </dgm:pt>
    <dgm:pt modelId="{9E8409E7-590C-417D-8609-47CBDEBAFADD}" type="pres">
      <dgm:prSet presAssocID="{5D96E6D6-F89F-4A60-8205-A738B0292F23}" presName="compNode" presStyleCnt="0"/>
      <dgm:spPr/>
    </dgm:pt>
    <dgm:pt modelId="{9BAAE1FB-D996-4C1C-A933-55F19F6E53EB}" type="pres">
      <dgm:prSet presAssocID="{5D96E6D6-F89F-4A60-8205-A738B0292F23}" presName="iconBgRect" presStyleLbl="bgShp" presStyleIdx="3" presStyleCnt="4"/>
      <dgm:spPr/>
    </dgm:pt>
    <dgm:pt modelId="{530BFB93-E56C-4D58-8AA6-47E95AEB09F6}" type="pres">
      <dgm:prSet presAssocID="{5D96E6D6-F89F-4A60-8205-A738B0292F2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9543FBF2-7C00-47EB-B142-DB49522F0728}" type="pres">
      <dgm:prSet presAssocID="{5D96E6D6-F89F-4A60-8205-A738B0292F23}" presName="spaceRect" presStyleCnt="0"/>
      <dgm:spPr/>
    </dgm:pt>
    <dgm:pt modelId="{D592B90E-9106-4D5C-808E-60BF32F6F1E5}" type="pres">
      <dgm:prSet presAssocID="{5D96E6D6-F89F-4A60-8205-A738B0292F2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CE6D307-CCCD-4B17-84F3-34C7C74BE7D9}" type="presOf" srcId="{7E5A5C01-CFE9-476E-91F4-E883CDFB0F2A}" destId="{51807CEC-4F12-45AF-BF04-9D879CBF37A8}" srcOrd="0" destOrd="0" presId="urn:microsoft.com/office/officeart/2018/5/layout/IconCircleLabelList"/>
    <dgm:cxn modelId="{91F8B211-DA79-4FAB-AFAF-8A37B779A88B}" srcId="{A97A4F5F-0E42-4389-A50C-BF84F08EA1A7}" destId="{5D96E6D6-F89F-4A60-8205-A738B0292F23}" srcOrd="3" destOrd="0" parTransId="{3A8772CE-D25D-4B52-9DF2-A02D4EFB35AA}" sibTransId="{91B3ED76-044D-40D9-9F4A-66964F2D82BD}"/>
    <dgm:cxn modelId="{922AD623-1D87-4231-A9C8-46F71BC7DF86}" srcId="{A97A4F5F-0E42-4389-A50C-BF84F08EA1A7}" destId="{50867C2E-7C62-4F7C-94DC-D68864745F65}" srcOrd="0" destOrd="0" parTransId="{3CD4CEF6-DF84-45B7-9FF8-F6929C2AEA36}" sibTransId="{24E04F5A-BF70-4911-91D5-4BD278BD5637}"/>
    <dgm:cxn modelId="{571DF238-F0A8-486D-B538-5EC128ACB29D}" type="presOf" srcId="{A97A4F5F-0E42-4389-A50C-BF84F08EA1A7}" destId="{50D255E0-B331-4E62-94B5-B7C1AB2E9B6D}" srcOrd="0" destOrd="0" presId="urn:microsoft.com/office/officeart/2018/5/layout/IconCircleLabelList"/>
    <dgm:cxn modelId="{83E6405F-4EDD-4FD4-8321-554B696DAE80}" srcId="{A97A4F5F-0E42-4389-A50C-BF84F08EA1A7}" destId="{7E5A5C01-CFE9-476E-91F4-E883CDFB0F2A}" srcOrd="2" destOrd="0" parTransId="{BD16E07D-4589-4ACD-99A2-9F967E571EC1}" sibTransId="{F21E9908-7099-4AB5-BB8E-5E4B8CA828EB}"/>
    <dgm:cxn modelId="{B00CC16C-CF66-4196-AA41-3A0594DD17EF}" type="presOf" srcId="{4895C4C5-C22E-48C8-B15D-9E28E7D00A5F}" destId="{1F85A968-3036-4140-A60F-08921D622579}" srcOrd="0" destOrd="0" presId="urn:microsoft.com/office/officeart/2018/5/layout/IconCircleLabelList"/>
    <dgm:cxn modelId="{2E4ECB58-2053-4745-8021-D2C27DEA5315}" type="presOf" srcId="{50867C2E-7C62-4F7C-94DC-D68864745F65}" destId="{A1DA20C1-E371-453B-BC0E-959DC4B1131E}" srcOrd="0" destOrd="0" presId="urn:microsoft.com/office/officeart/2018/5/layout/IconCircleLabelList"/>
    <dgm:cxn modelId="{4BECAAB6-68CD-4EDA-9FBB-851019DF201D}" type="presOf" srcId="{5D96E6D6-F89F-4A60-8205-A738B0292F23}" destId="{D592B90E-9106-4D5C-808E-60BF32F6F1E5}" srcOrd="0" destOrd="0" presId="urn:microsoft.com/office/officeart/2018/5/layout/IconCircleLabelList"/>
    <dgm:cxn modelId="{CE111CC2-997E-43AC-B8AC-8028CF6DB251}" srcId="{A97A4F5F-0E42-4389-A50C-BF84F08EA1A7}" destId="{4895C4C5-C22E-48C8-B15D-9E28E7D00A5F}" srcOrd="1" destOrd="0" parTransId="{CA60945F-D1A3-43AA-B306-E425C9113753}" sibTransId="{86146A6A-9F08-4C34-9693-841F76273B2A}"/>
    <dgm:cxn modelId="{730206F3-E25A-4E14-B411-363ACACCE2C9}" type="presParOf" srcId="{50D255E0-B331-4E62-94B5-B7C1AB2E9B6D}" destId="{D24F38E6-3051-4427-A92C-7E96FF6CE00C}" srcOrd="0" destOrd="0" presId="urn:microsoft.com/office/officeart/2018/5/layout/IconCircleLabelList"/>
    <dgm:cxn modelId="{893F1E81-6699-4640-83A6-990B3512A2A5}" type="presParOf" srcId="{D24F38E6-3051-4427-A92C-7E96FF6CE00C}" destId="{161E8A38-886F-4AFD-B330-9BBB4A18F84F}" srcOrd="0" destOrd="0" presId="urn:microsoft.com/office/officeart/2018/5/layout/IconCircleLabelList"/>
    <dgm:cxn modelId="{CAED6184-E4A3-4A18-8225-8D2E4A63F21B}" type="presParOf" srcId="{D24F38E6-3051-4427-A92C-7E96FF6CE00C}" destId="{CFE97EE0-0C84-41DC-9576-6C82116A03C7}" srcOrd="1" destOrd="0" presId="urn:microsoft.com/office/officeart/2018/5/layout/IconCircleLabelList"/>
    <dgm:cxn modelId="{5A0B4FDA-DCB7-4F07-A499-CA81BFC98C0A}" type="presParOf" srcId="{D24F38E6-3051-4427-A92C-7E96FF6CE00C}" destId="{8323FD48-C893-4060-9D07-47DA34D0D0D9}" srcOrd="2" destOrd="0" presId="urn:microsoft.com/office/officeart/2018/5/layout/IconCircleLabelList"/>
    <dgm:cxn modelId="{33790FD0-5153-4686-AB88-DD1BF5F767C1}" type="presParOf" srcId="{D24F38E6-3051-4427-A92C-7E96FF6CE00C}" destId="{A1DA20C1-E371-453B-BC0E-959DC4B1131E}" srcOrd="3" destOrd="0" presId="urn:microsoft.com/office/officeart/2018/5/layout/IconCircleLabelList"/>
    <dgm:cxn modelId="{A2106C09-EAE3-4AE6-8364-18C42FC07364}" type="presParOf" srcId="{50D255E0-B331-4E62-94B5-B7C1AB2E9B6D}" destId="{43793C54-AD3D-401A-AFFA-2E655E7EA20C}" srcOrd="1" destOrd="0" presId="urn:microsoft.com/office/officeart/2018/5/layout/IconCircleLabelList"/>
    <dgm:cxn modelId="{48EBC60F-CFF6-4F2A-9FB3-7FBD0705FD4F}" type="presParOf" srcId="{50D255E0-B331-4E62-94B5-B7C1AB2E9B6D}" destId="{A85F36DE-6170-41F6-9590-C8BF122AAAAE}" srcOrd="2" destOrd="0" presId="urn:microsoft.com/office/officeart/2018/5/layout/IconCircleLabelList"/>
    <dgm:cxn modelId="{1D55E4C0-7E7C-4FF9-8E8C-A8EB471650BF}" type="presParOf" srcId="{A85F36DE-6170-41F6-9590-C8BF122AAAAE}" destId="{44E107D9-8869-4D9A-BEE5-558380C75472}" srcOrd="0" destOrd="0" presId="urn:microsoft.com/office/officeart/2018/5/layout/IconCircleLabelList"/>
    <dgm:cxn modelId="{16DF5953-78F4-4906-833B-B08D9CEC492A}" type="presParOf" srcId="{A85F36DE-6170-41F6-9590-C8BF122AAAAE}" destId="{847F600F-7768-41D9-9A33-82F3F3FDA12E}" srcOrd="1" destOrd="0" presId="urn:microsoft.com/office/officeart/2018/5/layout/IconCircleLabelList"/>
    <dgm:cxn modelId="{AD8BD83B-BC79-44BB-9AFA-11252C0D312A}" type="presParOf" srcId="{A85F36DE-6170-41F6-9590-C8BF122AAAAE}" destId="{D41EB54E-6FE2-4FF8-9853-6E1E0E319FE9}" srcOrd="2" destOrd="0" presId="urn:microsoft.com/office/officeart/2018/5/layout/IconCircleLabelList"/>
    <dgm:cxn modelId="{2AB2B89F-A43B-4B0D-A804-F7F79963EAAA}" type="presParOf" srcId="{A85F36DE-6170-41F6-9590-C8BF122AAAAE}" destId="{1F85A968-3036-4140-A60F-08921D622579}" srcOrd="3" destOrd="0" presId="urn:microsoft.com/office/officeart/2018/5/layout/IconCircleLabelList"/>
    <dgm:cxn modelId="{B973A58F-FF49-4874-A818-CD6FDE2E4084}" type="presParOf" srcId="{50D255E0-B331-4E62-94B5-B7C1AB2E9B6D}" destId="{4F5E9BF9-D178-461D-9D53-75E70A93A09A}" srcOrd="3" destOrd="0" presId="urn:microsoft.com/office/officeart/2018/5/layout/IconCircleLabelList"/>
    <dgm:cxn modelId="{FE00E526-457A-4E6E-B1CB-C8059F9BBF69}" type="presParOf" srcId="{50D255E0-B331-4E62-94B5-B7C1AB2E9B6D}" destId="{31B102A8-814F-4792-A3A0-76AAE57082B7}" srcOrd="4" destOrd="0" presId="urn:microsoft.com/office/officeart/2018/5/layout/IconCircleLabelList"/>
    <dgm:cxn modelId="{E65D0D53-4B62-4FA2-BA21-F329BEE34AEA}" type="presParOf" srcId="{31B102A8-814F-4792-A3A0-76AAE57082B7}" destId="{7863FE1E-69CF-4365-BAAE-353F3BB58B38}" srcOrd="0" destOrd="0" presId="urn:microsoft.com/office/officeart/2018/5/layout/IconCircleLabelList"/>
    <dgm:cxn modelId="{17A57C22-582D-4AF5-A34E-097467263E7E}" type="presParOf" srcId="{31B102A8-814F-4792-A3A0-76AAE57082B7}" destId="{24C35369-DF42-43F7-A486-72F71EA79E92}" srcOrd="1" destOrd="0" presId="urn:microsoft.com/office/officeart/2018/5/layout/IconCircleLabelList"/>
    <dgm:cxn modelId="{7304EF65-D4A5-4E92-B15C-B5E348108D0F}" type="presParOf" srcId="{31B102A8-814F-4792-A3A0-76AAE57082B7}" destId="{33525055-EE53-4E73-9202-48AEE55A2007}" srcOrd="2" destOrd="0" presId="urn:microsoft.com/office/officeart/2018/5/layout/IconCircleLabelList"/>
    <dgm:cxn modelId="{4DEEC171-04F5-4BB8-9751-A364DD4C20BF}" type="presParOf" srcId="{31B102A8-814F-4792-A3A0-76AAE57082B7}" destId="{51807CEC-4F12-45AF-BF04-9D879CBF37A8}" srcOrd="3" destOrd="0" presId="urn:microsoft.com/office/officeart/2018/5/layout/IconCircleLabelList"/>
    <dgm:cxn modelId="{3F647667-DE27-414B-B881-3E52E4C4004C}" type="presParOf" srcId="{50D255E0-B331-4E62-94B5-B7C1AB2E9B6D}" destId="{EF7C0080-77EF-4BDF-A349-CED731A31BE7}" srcOrd="5" destOrd="0" presId="urn:microsoft.com/office/officeart/2018/5/layout/IconCircleLabelList"/>
    <dgm:cxn modelId="{6C9507D2-EC4E-4699-9697-EE12D5379026}" type="presParOf" srcId="{50D255E0-B331-4E62-94B5-B7C1AB2E9B6D}" destId="{9E8409E7-590C-417D-8609-47CBDEBAFADD}" srcOrd="6" destOrd="0" presId="urn:microsoft.com/office/officeart/2018/5/layout/IconCircleLabelList"/>
    <dgm:cxn modelId="{23445A6B-91AF-4647-8C6C-C530EFFD15FD}" type="presParOf" srcId="{9E8409E7-590C-417D-8609-47CBDEBAFADD}" destId="{9BAAE1FB-D996-4C1C-A933-55F19F6E53EB}" srcOrd="0" destOrd="0" presId="urn:microsoft.com/office/officeart/2018/5/layout/IconCircleLabelList"/>
    <dgm:cxn modelId="{866AD374-61E1-4704-86EA-D0CDD3A91FC0}" type="presParOf" srcId="{9E8409E7-590C-417D-8609-47CBDEBAFADD}" destId="{530BFB93-E56C-4D58-8AA6-47E95AEB09F6}" srcOrd="1" destOrd="0" presId="urn:microsoft.com/office/officeart/2018/5/layout/IconCircleLabelList"/>
    <dgm:cxn modelId="{78731A27-88BA-423B-AE6C-C0031A350A0C}" type="presParOf" srcId="{9E8409E7-590C-417D-8609-47CBDEBAFADD}" destId="{9543FBF2-7C00-47EB-B142-DB49522F0728}" srcOrd="2" destOrd="0" presId="urn:microsoft.com/office/officeart/2018/5/layout/IconCircleLabelList"/>
    <dgm:cxn modelId="{7B24CD43-B9B6-417F-96AC-77B1F207E48B}" type="presParOf" srcId="{9E8409E7-590C-417D-8609-47CBDEBAFADD}" destId="{D592B90E-9106-4D5C-808E-60BF32F6F1E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A2A00A-9B2F-42DC-A55B-4E70230346F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6A0AC47-1F9E-4ECB-834E-2FEBBFB117D9}">
      <dgm:prSet/>
      <dgm:spPr/>
      <dgm:t>
        <a:bodyPr/>
        <a:lstStyle/>
        <a:p>
          <a:r>
            <a:rPr lang="es-ES"/>
            <a:t>Otorgación de licencias</a:t>
          </a:r>
          <a:endParaRPr lang="en-US"/>
        </a:p>
      </dgm:t>
    </dgm:pt>
    <dgm:pt modelId="{36056E9C-D75A-4BA6-9A56-AACF61C086EB}" type="parTrans" cxnId="{7D4404C7-0DF5-466A-B074-9B143B3FF3DE}">
      <dgm:prSet/>
      <dgm:spPr/>
      <dgm:t>
        <a:bodyPr/>
        <a:lstStyle/>
        <a:p>
          <a:endParaRPr lang="en-US"/>
        </a:p>
      </dgm:t>
    </dgm:pt>
    <dgm:pt modelId="{B1838A28-A6B3-4D61-AB3B-DD5D45743DDA}" type="sibTrans" cxnId="{7D4404C7-0DF5-466A-B074-9B143B3FF3DE}">
      <dgm:prSet/>
      <dgm:spPr/>
      <dgm:t>
        <a:bodyPr/>
        <a:lstStyle/>
        <a:p>
          <a:endParaRPr lang="en-US"/>
        </a:p>
      </dgm:t>
    </dgm:pt>
    <dgm:pt modelId="{612F57F7-B889-43DE-A73A-324B26D0E431}">
      <dgm:prSet/>
      <dgm:spPr/>
      <dgm:t>
        <a:bodyPr/>
        <a:lstStyle/>
        <a:p>
          <a:r>
            <a:rPr lang="es-ES"/>
            <a:t>Renovación de licencias</a:t>
          </a:r>
          <a:endParaRPr lang="en-US"/>
        </a:p>
      </dgm:t>
    </dgm:pt>
    <dgm:pt modelId="{673B13FE-D19A-48FC-840B-41635408D86E}" type="parTrans" cxnId="{04632C67-C41A-47A6-B900-50FBFF84B11F}">
      <dgm:prSet/>
      <dgm:spPr/>
      <dgm:t>
        <a:bodyPr/>
        <a:lstStyle/>
        <a:p>
          <a:endParaRPr lang="en-US"/>
        </a:p>
      </dgm:t>
    </dgm:pt>
    <dgm:pt modelId="{1C5F0E98-B43A-4361-8AD5-D38EF8ADBA10}" type="sibTrans" cxnId="{04632C67-C41A-47A6-B900-50FBFF84B11F}">
      <dgm:prSet/>
      <dgm:spPr/>
      <dgm:t>
        <a:bodyPr/>
        <a:lstStyle/>
        <a:p>
          <a:endParaRPr lang="en-US"/>
        </a:p>
      </dgm:t>
    </dgm:pt>
    <dgm:pt modelId="{821DDED6-ECBF-408D-BFC7-5F9CBC30E497}">
      <dgm:prSet/>
      <dgm:spPr/>
      <dgm:t>
        <a:bodyPr/>
        <a:lstStyle/>
        <a:p>
          <a:r>
            <a:rPr lang="es-ES"/>
            <a:t>Revocación de licencias</a:t>
          </a:r>
          <a:endParaRPr lang="en-US"/>
        </a:p>
      </dgm:t>
    </dgm:pt>
    <dgm:pt modelId="{0BFD4C72-E239-48F4-BCD9-40C0FD76E052}" type="parTrans" cxnId="{AAE21A39-AD68-4984-AAEA-50FFE5951B0C}">
      <dgm:prSet/>
      <dgm:spPr/>
      <dgm:t>
        <a:bodyPr/>
        <a:lstStyle/>
        <a:p>
          <a:endParaRPr lang="en-US"/>
        </a:p>
      </dgm:t>
    </dgm:pt>
    <dgm:pt modelId="{165FFA7A-27ED-47FD-8F66-837672F6646A}" type="sibTrans" cxnId="{AAE21A39-AD68-4984-AAEA-50FFE5951B0C}">
      <dgm:prSet/>
      <dgm:spPr/>
      <dgm:t>
        <a:bodyPr/>
        <a:lstStyle/>
        <a:p>
          <a:endParaRPr lang="en-US"/>
        </a:p>
      </dgm:t>
    </dgm:pt>
    <dgm:pt modelId="{F4B6BC53-3AC2-4E20-92F5-28E46D62E67F}" type="pres">
      <dgm:prSet presAssocID="{DCA2A00A-9B2F-42DC-A55B-4E70230346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21E2412-AA10-461A-90A4-43B28224BE55}" type="pres">
      <dgm:prSet presAssocID="{C6A0AC47-1F9E-4ECB-834E-2FEBBFB117D9}" presName="hierRoot1" presStyleCnt="0"/>
      <dgm:spPr/>
    </dgm:pt>
    <dgm:pt modelId="{E19B874C-13DB-4F27-B357-E2397DC83CF9}" type="pres">
      <dgm:prSet presAssocID="{C6A0AC47-1F9E-4ECB-834E-2FEBBFB117D9}" presName="composite" presStyleCnt="0"/>
      <dgm:spPr/>
    </dgm:pt>
    <dgm:pt modelId="{5085A331-B2E6-4CCA-B69A-1CAD551F78F8}" type="pres">
      <dgm:prSet presAssocID="{C6A0AC47-1F9E-4ECB-834E-2FEBBFB117D9}" presName="background" presStyleLbl="node0" presStyleIdx="0" presStyleCnt="3"/>
      <dgm:spPr/>
    </dgm:pt>
    <dgm:pt modelId="{C264115D-77C7-4CA2-A350-563CB0BD9C39}" type="pres">
      <dgm:prSet presAssocID="{C6A0AC47-1F9E-4ECB-834E-2FEBBFB117D9}" presName="text" presStyleLbl="fgAcc0" presStyleIdx="0" presStyleCnt="3">
        <dgm:presLayoutVars>
          <dgm:chPref val="3"/>
        </dgm:presLayoutVars>
      </dgm:prSet>
      <dgm:spPr/>
    </dgm:pt>
    <dgm:pt modelId="{BEEFE129-B63D-4749-9C3F-EF545258524B}" type="pres">
      <dgm:prSet presAssocID="{C6A0AC47-1F9E-4ECB-834E-2FEBBFB117D9}" presName="hierChild2" presStyleCnt="0"/>
      <dgm:spPr/>
    </dgm:pt>
    <dgm:pt modelId="{2F18661C-DFC0-4F55-9BB2-7EE51E76207C}" type="pres">
      <dgm:prSet presAssocID="{612F57F7-B889-43DE-A73A-324B26D0E431}" presName="hierRoot1" presStyleCnt="0"/>
      <dgm:spPr/>
    </dgm:pt>
    <dgm:pt modelId="{DD715E2A-0E02-40D3-87DC-CD7D8A4E43B6}" type="pres">
      <dgm:prSet presAssocID="{612F57F7-B889-43DE-A73A-324B26D0E431}" presName="composite" presStyleCnt="0"/>
      <dgm:spPr/>
    </dgm:pt>
    <dgm:pt modelId="{472191B3-1E11-463F-A337-28A6217182DD}" type="pres">
      <dgm:prSet presAssocID="{612F57F7-B889-43DE-A73A-324B26D0E431}" presName="background" presStyleLbl="node0" presStyleIdx="1" presStyleCnt="3"/>
      <dgm:spPr/>
    </dgm:pt>
    <dgm:pt modelId="{A0E54659-A447-45E2-A546-446921EDAC9F}" type="pres">
      <dgm:prSet presAssocID="{612F57F7-B889-43DE-A73A-324B26D0E431}" presName="text" presStyleLbl="fgAcc0" presStyleIdx="1" presStyleCnt="3">
        <dgm:presLayoutVars>
          <dgm:chPref val="3"/>
        </dgm:presLayoutVars>
      </dgm:prSet>
      <dgm:spPr/>
    </dgm:pt>
    <dgm:pt modelId="{7DF42002-94CD-4C2F-B765-E4E4228A4C42}" type="pres">
      <dgm:prSet presAssocID="{612F57F7-B889-43DE-A73A-324B26D0E431}" presName="hierChild2" presStyleCnt="0"/>
      <dgm:spPr/>
    </dgm:pt>
    <dgm:pt modelId="{8CE5E4DA-1750-40C7-B585-1C441E3B6D5E}" type="pres">
      <dgm:prSet presAssocID="{821DDED6-ECBF-408D-BFC7-5F9CBC30E497}" presName="hierRoot1" presStyleCnt="0"/>
      <dgm:spPr/>
    </dgm:pt>
    <dgm:pt modelId="{F2C9D6B2-7400-4DB5-9DEF-21BA9F0FCE11}" type="pres">
      <dgm:prSet presAssocID="{821DDED6-ECBF-408D-BFC7-5F9CBC30E497}" presName="composite" presStyleCnt="0"/>
      <dgm:spPr/>
    </dgm:pt>
    <dgm:pt modelId="{A86A60A2-CAB4-4C1C-8423-95786527CBC4}" type="pres">
      <dgm:prSet presAssocID="{821DDED6-ECBF-408D-BFC7-5F9CBC30E497}" presName="background" presStyleLbl="node0" presStyleIdx="2" presStyleCnt="3"/>
      <dgm:spPr/>
    </dgm:pt>
    <dgm:pt modelId="{09DF59BC-E503-4328-869A-43A7A88F998C}" type="pres">
      <dgm:prSet presAssocID="{821DDED6-ECBF-408D-BFC7-5F9CBC30E497}" presName="text" presStyleLbl="fgAcc0" presStyleIdx="2" presStyleCnt="3">
        <dgm:presLayoutVars>
          <dgm:chPref val="3"/>
        </dgm:presLayoutVars>
      </dgm:prSet>
      <dgm:spPr/>
    </dgm:pt>
    <dgm:pt modelId="{92F94A9A-0643-4666-88DC-D6B3408FDCBE}" type="pres">
      <dgm:prSet presAssocID="{821DDED6-ECBF-408D-BFC7-5F9CBC30E497}" presName="hierChild2" presStyleCnt="0"/>
      <dgm:spPr/>
    </dgm:pt>
  </dgm:ptLst>
  <dgm:cxnLst>
    <dgm:cxn modelId="{D50CCD0B-4FF4-43C1-93E0-C22546C5310F}" type="presOf" srcId="{C6A0AC47-1F9E-4ECB-834E-2FEBBFB117D9}" destId="{C264115D-77C7-4CA2-A350-563CB0BD9C39}" srcOrd="0" destOrd="0" presId="urn:microsoft.com/office/officeart/2005/8/layout/hierarchy1"/>
    <dgm:cxn modelId="{D92C9B19-8D9C-402B-B483-F87260D14D88}" type="presOf" srcId="{612F57F7-B889-43DE-A73A-324B26D0E431}" destId="{A0E54659-A447-45E2-A546-446921EDAC9F}" srcOrd="0" destOrd="0" presId="urn:microsoft.com/office/officeart/2005/8/layout/hierarchy1"/>
    <dgm:cxn modelId="{B65F9629-C1D2-40A5-85C6-31139AAB3E36}" type="presOf" srcId="{DCA2A00A-9B2F-42DC-A55B-4E70230346FF}" destId="{F4B6BC53-3AC2-4E20-92F5-28E46D62E67F}" srcOrd="0" destOrd="0" presId="urn:microsoft.com/office/officeart/2005/8/layout/hierarchy1"/>
    <dgm:cxn modelId="{AAE21A39-AD68-4984-AAEA-50FFE5951B0C}" srcId="{DCA2A00A-9B2F-42DC-A55B-4E70230346FF}" destId="{821DDED6-ECBF-408D-BFC7-5F9CBC30E497}" srcOrd="2" destOrd="0" parTransId="{0BFD4C72-E239-48F4-BCD9-40C0FD76E052}" sibTransId="{165FFA7A-27ED-47FD-8F66-837672F6646A}"/>
    <dgm:cxn modelId="{04632C67-C41A-47A6-B900-50FBFF84B11F}" srcId="{DCA2A00A-9B2F-42DC-A55B-4E70230346FF}" destId="{612F57F7-B889-43DE-A73A-324B26D0E431}" srcOrd="1" destOrd="0" parTransId="{673B13FE-D19A-48FC-840B-41635408D86E}" sibTransId="{1C5F0E98-B43A-4361-8AD5-D38EF8ADBA10}"/>
    <dgm:cxn modelId="{1B3A1288-EBEC-41AD-BCE5-1723EB594419}" type="presOf" srcId="{821DDED6-ECBF-408D-BFC7-5F9CBC30E497}" destId="{09DF59BC-E503-4328-869A-43A7A88F998C}" srcOrd="0" destOrd="0" presId="urn:microsoft.com/office/officeart/2005/8/layout/hierarchy1"/>
    <dgm:cxn modelId="{7D4404C7-0DF5-466A-B074-9B143B3FF3DE}" srcId="{DCA2A00A-9B2F-42DC-A55B-4E70230346FF}" destId="{C6A0AC47-1F9E-4ECB-834E-2FEBBFB117D9}" srcOrd="0" destOrd="0" parTransId="{36056E9C-D75A-4BA6-9A56-AACF61C086EB}" sibTransId="{B1838A28-A6B3-4D61-AB3B-DD5D45743DDA}"/>
    <dgm:cxn modelId="{4318C4B2-026A-485F-9DBC-E1C004135B8E}" type="presParOf" srcId="{F4B6BC53-3AC2-4E20-92F5-28E46D62E67F}" destId="{621E2412-AA10-461A-90A4-43B28224BE55}" srcOrd="0" destOrd="0" presId="urn:microsoft.com/office/officeart/2005/8/layout/hierarchy1"/>
    <dgm:cxn modelId="{F84DEEF4-B07F-483F-A30A-143EDD8F4C96}" type="presParOf" srcId="{621E2412-AA10-461A-90A4-43B28224BE55}" destId="{E19B874C-13DB-4F27-B357-E2397DC83CF9}" srcOrd="0" destOrd="0" presId="urn:microsoft.com/office/officeart/2005/8/layout/hierarchy1"/>
    <dgm:cxn modelId="{752BACC4-F055-458D-B636-86B22FDBEF86}" type="presParOf" srcId="{E19B874C-13DB-4F27-B357-E2397DC83CF9}" destId="{5085A331-B2E6-4CCA-B69A-1CAD551F78F8}" srcOrd="0" destOrd="0" presId="urn:microsoft.com/office/officeart/2005/8/layout/hierarchy1"/>
    <dgm:cxn modelId="{34DE4579-A287-483E-89F0-75A67900007A}" type="presParOf" srcId="{E19B874C-13DB-4F27-B357-E2397DC83CF9}" destId="{C264115D-77C7-4CA2-A350-563CB0BD9C39}" srcOrd="1" destOrd="0" presId="urn:microsoft.com/office/officeart/2005/8/layout/hierarchy1"/>
    <dgm:cxn modelId="{50BA1247-360C-4FE2-AEF8-5E278FAF10D8}" type="presParOf" srcId="{621E2412-AA10-461A-90A4-43B28224BE55}" destId="{BEEFE129-B63D-4749-9C3F-EF545258524B}" srcOrd="1" destOrd="0" presId="urn:microsoft.com/office/officeart/2005/8/layout/hierarchy1"/>
    <dgm:cxn modelId="{FA78F2CD-1ED3-4B39-9318-77FA857ABCA3}" type="presParOf" srcId="{F4B6BC53-3AC2-4E20-92F5-28E46D62E67F}" destId="{2F18661C-DFC0-4F55-9BB2-7EE51E76207C}" srcOrd="1" destOrd="0" presId="urn:microsoft.com/office/officeart/2005/8/layout/hierarchy1"/>
    <dgm:cxn modelId="{CC0EA339-D246-4B95-8F99-CB4B1246C287}" type="presParOf" srcId="{2F18661C-DFC0-4F55-9BB2-7EE51E76207C}" destId="{DD715E2A-0E02-40D3-87DC-CD7D8A4E43B6}" srcOrd="0" destOrd="0" presId="urn:microsoft.com/office/officeart/2005/8/layout/hierarchy1"/>
    <dgm:cxn modelId="{D92FC093-D255-4DED-94CD-27C4C19C07DD}" type="presParOf" srcId="{DD715E2A-0E02-40D3-87DC-CD7D8A4E43B6}" destId="{472191B3-1E11-463F-A337-28A6217182DD}" srcOrd="0" destOrd="0" presId="urn:microsoft.com/office/officeart/2005/8/layout/hierarchy1"/>
    <dgm:cxn modelId="{4C01ECE2-90F6-484A-A53C-7C1EE2703360}" type="presParOf" srcId="{DD715E2A-0E02-40D3-87DC-CD7D8A4E43B6}" destId="{A0E54659-A447-45E2-A546-446921EDAC9F}" srcOrd="1" destOrd="0" presId="urn:microsoft.com/office/officeart/2005/8/layout/hierarchy1"/>
    <dgm:cxn modelId="{D3864771-432F-42CD-9A52-F64B44E38E1F}" type="presParOf" srcId="{2F18661C-DFC0-4F55-9BB2-7EE51E76207C}" destId="{7DF42002-94CD-4C2F-B765-E4E4228A4C42}" srcOrd="1" destOrd="0" presId="urn:microsoft.com/office/officeart/2005/8/layout/hierarchy1"/>
    <dgm:cxn modelId="{F21ACC7C-BA1D-443E-9B60-15D973122AC5}" type="presParOf" srcId="{F4B6BC53-3AC2-4E20-92F5-28E46D62E67F}" destId="{8CE5E4DA-1750-40C7-B585-1C441E3B6D5E}" srcOrd="2" destOrd="0" presId="urn:microsoft.com/office/officeart/2005/8/layout/hierarchy1"/>
    <dgm:cxn modelId="{C71C5DBE-D8E2-4C93-BE0E-D9675EED3AED}" type="presParOf" srcId="{8CE5E4DA-1750-40C7-B585-1C441E3B6D5E}" destId="{F2C9D6B2-7400-4DB5-9DEF-21BA9F0FCE11}" srcOrd="0" destOrd="0" presId="urn:microsoft.com/office/officeart/2005/8/layout/hierarchy1"/>
    <dgm:cxn modelId="{D3CCC38D-8B78-4F38-99FC-687C39CF4A31}" type="presParOf" srcId="{F2C9D6B2-7400-4DB5-9DEF-21BA9F0FCE11}" destId="{A86A60A2-CAB4-4C1C-8423-95786527CBC4}" srcOrd="0" destOrd="0" presId="urn:microsoft.com/office/officeart/2005/8/layout/hierarchy1"/>
    <dgm:cxn modelId="{29E562BF-78C2-4943-A445-5FC67C3F38B3}" type="presParOf" srcId="{F2C9D6B2-7400-4DB5-9DEF-21BA9F0FCE11}" destId="{09DF59BC-E503-4328-869A-43A7A88F998C}" srcOrd="1" destOrd="0" presId="urn:microsoft.com/office/officeart/2005/8/layout/hierarchy1"/>
    <dgm:cxn modelId="{176424D5-762D-4E92-B651-BCD195C63432}" type="presParOf" srcId="{8CE5E4DA-1750-40C7-B585-1C441E3B6D5E}" destId="{92F94A9A-0643-4666-88DC-D6B3408FDC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0A2B6B-D0FE-468D-8B74-8736AACD9A4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2BDA9E8-12A8-4851-A5C2-3A31476B761B}">
      <dgm:prSet/>
      <dgm:spPr/>
      <dgm:t>
        <a:bodyPr/>
        <a:lstStyle/>
        <a:p>
          <a:r>
            <a:rPr lang="es-ES"/>
            <a:t>Derechos de los operadores</a:t>
          </a:r>
          <a:endParaRPr lang="en-US"/>
        </a:p>
      </dgm:t>
    </dgm:pt>
    <dgm:pt modelId="{77C731EF-F5BB-4B87-936D-7332A788FD0D}" type="parTrans" cxnId="{6C7163F0-CB37-4E8D-9570-81F50A0AC3AB}">
      <dgm:prSet/>
      <dgm:spPr/>
      <dgm:t>
        <a:bodyPr/>
        <a:lstStyle/>
        <a:p>
          <a:endParaRPr lang="en-US"/>
        </a:p>
      </dgm:t>
    </dgm:pt>
    <dgm:pt modelId="{693D885B-6898-432D-9E6F-556239D84FF2}" type="sibTrans" cxnId="{6C7163F0-CB37-4E8D-9570-81F50A0AC3AB}">
      <dgm:prSet/>
      <dgm:spPr/>
      <dgm:t>
        <a:bodyPr/>
        <a:lstStyle/>
        <a:p>
          <a:endParaRPr lang="en-US"/>
        </a:p>
      </dgm:t>
    </dgm:pt>
    <dgm:pt modelId="{310D436A-5667-4CB8-9B59-B6D79D46C96E}">
      <dgm:prSet/>
      <dgm:spPr/>
      <dgm:t>
        <a:bodyPr/>
        <a:lstStyle/>
        <a:p>
          <a:r>
            <a:rPr lang="es-ES"/>
            <a:t>Obligaciones con respecto a otros operadores</a:t>
          </a:r>
          <a:endParaRPr lang="en-US"/>
        </a:p>
      </dgm:t>
    </dgm:pt>
    <dgm:pt modelId="{C90FBB5F-A955-467D-A937-49CF5D0113F0}" type="parTrans" cxnId="{C4BB5AE4-CC21-4C10-8A64-7CCCA9B75CF1}">
      <dgm:prSet/>
      <dgm:spPr/>
      <dgm:t>
        <a:bodyPr/>
        <a:lstStyle/>
        <a:p>
          <a:endParaRPr lang="en-US"/>
        </a:p>
      </dgm:t>
    </dgm:pt>
    <dgm:pt modelId="{0F23323B-C481-48BA-A93F-8B9CCCA77C55}" type="sibTrans" cxnId="{C4BB5AE4-CC21-4C10-8A64-7CCCA9B75CF1}">
      <dgm:prSet/>
      <dgm:spPr/>
      <dgm:t>
        <a:bodyPr/>
        <a:lstStyle/>
        <a:p>
          <a:endParaRPr lang="en-US"/>
        </a:p>
      </dgm:t>
    </dgm:pt>
    <dgm:pt modelId="{44F91701-553E-4B5F-BCAC-E4F8A5FF23BE}">
      <dgm:prSet/>
      <dgm:spPr/>
      <dgm:t>
        <a:bodyPr/>
        <a:lstStyle/>
        <a:p>
          <a:r>
            <a:rPr lang="es-ES"/>
            <a:t>Conflictos de emisión de programas de interés general</a:t>
          </a:r>
          <a:endParaRPr lang="en-US"/>
        </a:p>
      </dgm:t>
    </dgm:pt>
    <dgm:pt modelId="{270F4439-3737-4A03-9159-563A1BD5E5C7}" type="parTrans" cxnId="{C1F5A92C-49DC-44E2-AD01-F21770229F21}">
      <dgm:prSet/>
      <dgm:spPr/>
      <dgm:t>
        <a:bodyPr/>
        <a:lstStyle/>
        <a:p>
          <a:endParaRPr lang="en-US"/>
        </a:p>
      </dgm:t>
    </dgm:pt>
    <dgm:pt modelId="{48EA1B5B-CCCB-4428-AA32-E7B7231F746B}" type="sibTrans" cxnId="{C1F5A92C-49DC-44E2-AD01-F21770229F21}">
      <dgm:prSet/>
      <dgm:spPr/>
      <dgm:t>
        <a:bodyPr/>
        <a:lstStyle/>
        <a:p>
          <a:endParaRPr lang="en-US"/>
        </a:p>
      </dgm:t>
    </dgm:pt>
    <dgm:pt modelId="{DBC9FB66-99A5-42A1-ACD1-6E6C4D5F1B5F}" type="pres">
      <dgm:prSet presAssocID="{BB0A2B6B-D0FE-468D-8B74-8736AACD9A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F08090A-7FC1-48BA-B495-8750740A1D2F}" type="pres">
      <dgm:prSet presAssocID="{F2BDA9E8-12A8-4851-A5C2-3A31476B761B}" presName="hierRoot1" presStyleCnt="0"/>
      <dgm:spPr/>
    </dgm:pt>
    <dgm:pt modelId="{EB1FE573-DB69-435D-80F7-4B77FCB01A72}" type="pres">
      <dgm:prSet presAssocID="{F2BDA9E8-12A8-4851-A5C2-3A31476B761B}" presName="composite" presStyleCnt="0"/>
      <dgm:spPr/>
    </dgm:pt>
    <dgm:pt modelId="{2618746F-9642-444F-A8E4-BDDF9E095B8A}" type="pres">
      <dgm:prSet presAssocID="{F2BDA9E8-12A8-4851-A5C2-3A31476B761B}" presName="background" presStyleLbl="node0" presStyleIdx="0" presStyleCnt="3"/>
      <dgm:spPr/>
    </dgm:pt>
    <dgm:pt modelId="{F317198B-E3EB-49A8-962C-93B2745B3DA4}" type="pres">
      <dgm:prSet presAssocID="{F2BDA9E8-12A8-4851-A5C2-3A31476B761B}" presName="text" presStyleLbl="fgAcc0" presStyleIdx="0" presStyleCnt="3">
        <dgm:presLayoutVars>
          <dgm:chPref val="3"/>
        </dgm:presLayoutVars>
      </dgm:prSet>
      <dgm:spPr/>
    </dgm:pt>
    <dgm:pt modelId="{A9CF8C15-6E82-4AF9-AD96-E48202D9034C}" type="pres">
      <dgm:prSet presAssocID="{F2BDA9E8-12A8-4851-A5C2-3A31476B761B}" presName="hierChild2" presStyleCnt="0"/>
      <dgm:spPr/>
    </dgm:pt>
    <dgm:pt modelId="{D7292337-0D32-48D7-A4F0-45DF3DAD0354}" type="pres">
      <dgm:prSet presAssocID="{310D436A-5667-4CB8-9B59-B6D79D46C96E}" presName="hierRoot1" presStyleCnt="0"/>
      <dgm:spPr/>
    </dgm:pt>
    <dgm:pt modelId="{68DFF071-22C6-49CF-9630-367219BE2181}" type="pres">
      <dgm:prSet presAssocID="{310D436A-5667-4CB8-9B59-B6D79D46C96E}" presName="composite" presStyleCnt="0"/>
      <dgm:spPr/>
    </dgm:pt>
    <dgm:pt modelId="{71C9B1A7-3E55-417D-B81B-9162250D6F8D}" type="pres">
      <dgm:prSet presAssocID="{310D436A-5667-4CB8-9B59-B6D79D46C96E}" presName="background" presStyleLbl="node0" presStyleIdx="1" presStyleCnt="3"/>
      <dgm:spPr/>
    </dgm:pt>
    <dgm:pt modelId="{63AD2EAB-31D5-4FA6-9CDC-7EEC6E24E9E0}" type="pres">
      <dgm:prSet presAssocID="{310D436A-5667-4CB8-9B59-B6D79D46C96E}" presName="text" presStyleLbl="fgAcc0" presStyleIdx="1" presStyleCnt="3">
        <dgm:presLayoutVars>
          <dgm:chPref val="3"/>
        </dgm:presLayoutVars>
      </dgm:prSet>
      <dgm:spPr/>
    </dgm:pt>
    <dgm:pt modelId="{9B410BEA-4E93-4292-A46C-BD52E5A3FAEE}" type="pres">
      <dgm:prSet presAssocID="{310D436A-5667-4CB8-9B59-B6D79D46C96E}" presName="hierChild2" presStyleCnt="0"/>
      <dgm:spPr/>
    </dgm:pt>
    <dgm:pt modelId="{B086E977-3F63-4680-B1FD-13D22B1A842A}" type="pres">
      <dgm:prSet presAssocID="{44F91701-553E-4B5F-BCAC-E4F8A5FF23BE}" presName="hierRoot1" presStyleCnt="0"/>
      <dgm:spPr/>
    </dgm:pt>
    <dgm:pt modelId="{FE60FB11-9154-4822-8A24-20623E944E38}" type="pres">
      <dgm:prSet presAssocID="{44F91701-553E-4B5F-BCAC-E4F8A5FF23BE}" presName="composite" presStyleCnt="0"/>
      <dgm:spPr/>
    </dgm:pt>
    <dgm:pt modelId="{AFC14B2B-F61D-4008-B515-F1A214BA304B}" type="pres">
      <dgm:prSet presAssocID="{44F91701-553E-4B5F-BCAC-E4F8A5FF23BE}" presName="background" presStyleLbl="node0" presStyleIdx="2" presStyleCnt="3"/>
      <dgm:spPr/>
    </dgm:pt>
    <dgm:pt modelId="{46DC60C5-F022-4AEA-A9EE-3282E4E3A1FF}" type="pres">
      <dgm:prSet presAssocID="{44F91701-553E-4B5F-BCAC-E4F8A5FF23BE}" presName="text" presStyleLbl="fgAcc0" presStyleIdx="2" presStyleCnt="3">
        <dgm:presLayoutVars>
          <dgm:chPref val="3"/>
        </dgm:presLayoutVars>
      </dgm:prSet>
      <dgm:spPr/>
    </dgm:pt>
    <dgm:pt modelId="{5692B2F6-B324-453B-9F5C-00B93AB1A5C2}" type="pres">
      <dgm:prSet presAssocID="{44F91701-553E-4B5F-BCAC-E4F8A5FF23BE}" presName="hierChild2" presStyleCnt="0"/>
      <dgm:spPr/>
    </dgm:pt>
  </dgm:ptLst>
  <dgm:cxnLst>
    <dgm:cxn modelId="{FDD57312-3490-4F20-997B-27259618B7B7}" type="presOf" srcId="{F2BDA9E8-12A8-4851-A5C2-3A31476B761B}" destId="{F317198B-E3EB-49A8-962C-93B2745B3DA4}" srcOrd="0" destOrd="0" presId="urn:microsoft.com/office/officeart/2005/8/layout/hierarchy1"/>
    <dgm:cxn modelId="{A7025420-6F2E-405A-9D96-0151410FD372}" type="presOf" srcId="{44F91701-553E-4B5F-BCAC-E4F8A5FF23BE}" destId="{46DC60C5-F022-4AEA-A9EE-3282E4E3A1FF}" srcOrd="0" destOrd="0" presId="urn:microsoft.com/office/officeart/2005/8/layout/hierarchy1"/>
    <dgm:cxn modelId="{C1F5A92C-49DC-44E2-AD01-F21770229F21}" srcId="{BB0A2B6B-D0FE-468D-8B74-8736AACD9A4E}" destId="{44F91701-553E-4B5F-BCAC-E4F8A5FF23BE}" srcOrd="2" destOrd="0" parTransId="{270F4439-3737-4A03-9159-563A1BD5E5C7}" sibTransId="{48EA1B5B-CCCB-4428-AA32-E7B7231F746B}"/>
    <dgm:cxn modelId="{7C47852F-D9D6-41D3-9CA9-FB1B2F9DB1B5}" type="presOf" srcId="{310D436A-5667-4CB8-9B59-B6D79D46C96E}" destId="{63AD2EAB-31D5-4FA6-9CDC-7EEC6E24E9E0}" srcOrd="0" destOrd="0" presId="urn:microsoft.com/office/officeart/2005/8/layout/hierarchy1"/>
    <dgm:cxn modelId="{B825F68C-4D92-4BBF-9190-A8FB023FB528}" type="presOf" srcId="{BB0A2B6B-D0FE-468D-8B74-8736AACD9A4E}" destId="{DBC9FB66-99A5-42A1-ACD1-6E6C4D5F1B5F}" srcOrd="0" destOrd="0" presId="urn:microsoft.com/office/officeart/2005/8/layout/hierarchy1"/>
    <dgm:cxn modelId="{C4BB5AE4-CC21-4C10-8A64-7CCCA9B75CF1}" srcId="{BB0A2B6B-D0FE-468D-8B74-8736AACD9A4E}" destId="{310D436A-5667-4CB8-9B59-B6D79D46C96E}" srcOrd="1" destOrd="0" parTransId="{C90FBB5F-A955-467D-A937-49CF5D0113F0}" sibTransId="{0F23323B-C481-48BA-A93F-8B9CCCA77C55}"/>
    <dgm:cxn modelId="{6C7163F0-CB37-4E8D-9570-81F50A0AC3AB}" srcId="{BB0A2B6B-D0FE-468D-8B74-8736AACD9A4E}" destId="{F2BDA9E8-12A8-4851-A5C2-3A31476B761B}" srcOrd="0" destOrd="0" parTransId="{77C731EF-F5BB-4B87-936D-7332A788FD0D}" sibTransId="{693D885B-6898-432D-9E6F-556239D84FF2}"/>
    <dgm:cxn modelId="{03754AC2-C2D0-4F45-BA4F-9F7A9B34E75B}" type="presParOf" srcId="{DBC9FB66-99A5-42A1-ACD1-6E6C4D5F1B5F}" destId="{9F08090A-7FC1-48BA-B495-8750740A1D2F}" srcOrd="0" destOrd="0" presId="urn:microsoft.com/office/officeart/2005/8/layout/hierarchy1"/>
    <dgm:cxn modelId="{81D98091-3AFB-412F-94A1-3918933B2D92}" type="presParOf" srcId="{9F08090A-7FC1-48BA-B495-8750740A1D2F}" destId="{EB1FE573-DB69-435D-80F7-4B77FCB01A72}" srcOrd="0" destOrd="0" presId="urn:microsoft.com/office/officeart/2005/8/layout/hierarchy1"/>
    <dgm:cxn modelId="{9BB1E3CF-1B69-48EF-90A9-2FFF48F83E54}" type="presParOf" srcId="{EB1FE573-DB69-435D-80F7-4B77FCB01A72}" destId="{2618746F-9642-444F-A8E4-BDDF9E095B8A}" srcOrd="0" destOrd="0" presId="urn:microsoft.com/office/officeart/2005/8/layout/hierarchy1"/>
    <dgm:cxn modelId="{AD67751C-50E6-4592-A20F-865503A63D21}" type="presParOf" srcId="{EB1FE573-DB69-435D-80F7-4B77FCB01A72}" destId="{F317198B-E3EB-49A8-962C-93B2745B3DA4}" srcOrd="1" destOrd="0" presId="urn:microsoft.com/office/officeart/2005/8/layout/hierarchy1"/>
    <dgm:cxn modelId="{B3CFE020-E223-495E-B1A9-53D617658809}" type="presParOf" srcId="{9F08090A-7FC1-48BA-B495-8750740A1D2F}" destId="{A9CF8C15-6E82-4AF9-AD96-E48202D9034C}" srcOrd="1" destOrd="0" presId="urn:microsoft.com/office/officeart/2005/8/layout/hierarchy1"/>
    <dgm:cxn modelId="{60E9E6CB-D08F-41C6-8B1C-4F6A8C2FCDEF}" type="presParOf" srcId="{DBC9FB66-99A5-42A1-ACD1-6E6C4D5F1B5F}" destId="{D7292337-0D32-48D7-A4F0-45DF3DAD0354}" srcOrd="1" destOrd="0" presId="urn:microsoft.com/office/officeart/2005/8/layout/hierarchy1"/>
    <dgm:cxn modelId="{85FDE3FC-6F79-4667-ADF3-8B3F7D522ED9}" type="presParOf" srcId="{D7292337-0D32-48D7-A4F0-45DF3DAD0354}" destId="{68DFF071-22C6-49CF-9630-367219BE2181}" srcOrd="0" destOrd="0" presId="urn:microsoft.com/office/officeart/2005/8/layout/hierarchy1"/>
    <dgm:cxn modelId="{77B6D1AE-6733-4400-890B-FA294D2B1966}" type="presParOf" srcId="{68DFF071-22C6-49CF-9630-367219BE2181}" destId="{71C9B1A7-3E55-417D-B81B-9162250D6F8D}" srcOrd="0" destOrd="0" presId="urn:microsoft.com/office/officeart/2005/8/layout/hierarchy1"/>
    <dgm:cxn modelId="{87ADDB4A-3DAE-4A45-B54C-B5FDE6D2E0EE}" type="presParOf" srcId="{68DFF071-22C6-49CF-9630-367219BE2181}" destId="{63AD2EAB-31D5-4FA6-9CDC-7EEC6E24E9E0}" srcOrd="1" destOrd="0" presId="urn:microsoft.com/office/officeart/2005/8/layout/hierarchy1"/>
    <dgm:cxn modelId="{7CF1195E-FCE4-4C16-8463-E91F37714113}" type="presParOf" srcId="{D7292337-0D32-48D7-A4F0-45DF3DAD0354}" destId="{9B410BEA-4E93-4292-A46C-BD52E5A3FAEE}" srcOrd="1" destOrd="0" presId="urn:microsoft.com/office/officeart/2005/8/layout/hierarchy1"/>
    <dgm:cxn modelId="{287B65A1-5BEB-4EFB-9A49-107550A1B94E}" type="presParOf" srcId="{DBC9FB66-99A5-42A1-ACD1-6E6C4D5F1B5F}" destId="{B086E977-3F63-4680-B1FD-13D22B1A842A}" srcOrd="2" destOrd="0" presId="urn:microsoft.com/office/officeart/2005/8/layout/hierarchy1"/>
    <dgm:cxn modelId="{C66209B0-EF88-4E70-AF66-36245A504AC3}" type="presParOf" srcId="{B086E977-3F63-4680-B1FD-13D22B1A842A}" destId="{FE60FB11-9154-4822-8A24-20623E944E38}" srcOrd="0" destOrd="0" presId="urn:microsoft.com/office/officeart/2005/8/layout/hierarchy1"/>
    <dgm:cxn modelId="{BE1B1570-A19E-45C9-9EBE-D77D1CBFA18B}" type="presParOf" srcId="{FE60FB11-9154-4822-8A24-20623E944E38}" destId="{AFC14B2B-F61D-4008-B515-F1A214BA304B}" srcOrd="0" destOrd="0" presId="urn:microsoft.com/office/officeart/2005/8/layout/hierarchy1"/>
    <dgm:cxn modelId="{E4266B16-061A-46BF-B4EF-27CDA65EB900}" type="presParOf" srcId="{FE60FB11-9154-4822-8A24-20623E944E38}" destId="{46DC60C5-F022-4AEA-A9EE-3282E4E3A1FF}" srcOrd="1" destOrd="0" presId="urn:microsoft.com/office/officeart/2005/8/layout/hierarchy1"/>
    <dgm:cxn modelId="{93E176DB-B3D3-41D9-BEFC-6C376429C6CA}" type="presParOf" srcId="{B086E977-3F63-4680-B1FD-13D22B1A842A}" destId="{5692B2F6-B324-453B-9F5C-00B93AB1A5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7D1CFA-4636-419D-A6A8-758A165B418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1F99A3B-6BA3-4577-BDC7-6C54BC898BEB}">
      <dgm:prSet/>
      <dgm:spPr/>
      <dgm:t>
        <a:bodyPr/>
        <a:lstStyle/>
        <a:p>
          <a:pPr>
            <a:defRPr cap="all"/>
          </a:pPr>
          <a:r>
            <a:rPr lang="es-ES"/>
            <a:t>Regulación de la emisión en cadena en TV local</a:t>
          </a:r>
          <a:endParaRPr lang="en-US"/>
        </a:p>
      </dgm:t>
    </dgm:pt>
    <dgm:pt modelId="{FF67B5EA-860B-4DE1-B8E3-CDC06946304A}" type="parTrans" cxnId="{78F297A0-FC40-4354-8C72-816AC15B037C}">
      <dgm:prSet/>
      <dgm:spPr/>
      <dgm:t>
        <a:bodyPr/>
        <a:lstStyle/>
        <a:p>
          <a:endParaRPr lang="en-US"/>
        </a:p>
      </dgm:t>
    </dgm:pt>
    <dgm:pt modelId="{11E2EDF4-33E8-4842-8D28-9B1C1E8562D0}" type="sibTrans" cxnId="{78F297A0-FC40-4354-8C72-816AC15B037C}">
      <dgm:prSet/>
      <dgm:spPr/>
      <dgm:t>
        <a:bodyPr/>
        <a:lstStyle/>
        <a:p>
          <a:endParaRPr lang="en-US"/>
        </a:p>
      </dgm:t>
    </dgm:pt>
    <dgm:pt modelId="{E3481E1B-ED42-40C3-B6A5-9B99EA065C66}">
      <dgm:prSet/>
      <dgm:spPr/>
      <dgm:t>
        <a:bodyPr/>
        <a:lstStyle/>
        <a:p>
          <a:pPr>
            <a:defRPr cap="all"/>
          </a:pPr>
          <a:r>
            <a:rPr lang="es-ES"/>
            <a:t>Límites a la emisión en cadena</a:t>
          </a:r>
          <a:endParaRPr lang="en-US"/>
        </a:p>
      </dgm:t>
    </dgm:pt>
    <dgm:pt modelId="{A9E0419D-5563-4068-AC06-8C6D369DC2EC}" type="parTrans" cxnId="{CDA6E637-3172-4C25-9C63-F108FD79C31A}">
      <dgm:prSet/>
      <dgm:spPr/>
      <dgm:t>
        <a:bodyPr/>
        <a:lstStyle/>
        <a:p>
          <a:endParaRPr lang="en-US"/>
        </a:p>
      </dgm:t>
    </dgm:pt>
    <dgm:pt modelId="{A599F3C4-D952-4298-BCC7-6CB1EB3D1BF2}" type="sibTrans" cxnId="{CDA6E637-3172-4C25-9C63-F108FD79C31A}">
      <dgm:prSet/>
      <dgm:spPr/>
      <dgm:t>
        <a:bodyPr/>
        <a:lstStyle/>
        <a:p>
          <a:endParaRPr lang="en-US"/>
        </a:p>
      </dgm:t>
    </dgm:pt>
    <dgm:pt modelId="{45B82774-3741-4859-A3B4-EFBE06821D55}">
      <dgm:prSet/>
      <dgm:spPr/>
      <dgm:t>
        <a:bodyPr/>
        <a:lstStyle/>
        <a:p>
          <a:pPr>
            <a:defRPr cap="all"/>
          </a:pPr>
          <a:r>
            <a:rPr lang="es-ES"/>
            <a:t>Prohibiciones de emisión en cadena</a:t>
          </a:r>
          <a:endParaRPr lang="en-US"/>
        </a:p>
      </dgm:t>
    </dgm:pt>
    <dgm:pt modelId="{1775EF86-71C9-4C5E-95DE-E674E9B5E892}" type="parTrans" cxnId="{0BF2165E-0809-410A-B0C9-1C57C246B4E8}">
      <dgm:prSet/>
      <dgm:spPr/>
      <dgm:t>
        <a:bodyPr/>
        <a:lstStyle/>
        <a:p>
          <a:endParaRPr lang="en-US"/>
        </a:p>
      </dgm:t>
    </dgm:pt>
    <dgm:pt modelId="{A25CF4F8-DD75-48E1-ACD4-3338642250F7}" type="sibTrans" cxnId="{0BF2165E-0809-410A-B0C9-1C57C246B4E8}">
      <dgm:prSet/>
      <dgm:spPr/>
      <dgm:t>
        <a:bodyPr/>
        <a:lstStyle/>
        <a:p>
          <a:endParaRPr lang="en-US"/>
        </a:p>
      </dgm:t>
    </dgm:pt>
    <dgm:pt modelId="{8C476537-EAE6-403B-8E6B-B9B81F93BA1F}" type="pres">
      <dgm:prSet presAssocID="{867D1CFA-4636-419D-A6A8-758A165B418E}" presName="root" presStyleCnt="0">
        <dgm:presLayoutVars>
          <dgm:dir/>
          <dgm:resizeHandles val="exact"/>
        </dgm:presLayoutVars>
      </dgm:prSet>
      <dgm:spPr/>
    </dgm:pt>
    <dgm:pt modelId="{AB851F82-E10D-4210-9C47-91FA8E39B6F8}" type="pres">
      <dgm:prSet presAssocID="{D1F99A3B-6BA3-4577-BDC7-6C54BC898BEB}" presName="compNode" presStyleCnt="0"/>
      <dgm:spPr/>
    </dgm:pt>
    <dgm:pt modelId="{70818941-63E8-4E1A-A268-69BDAA272098}" type="pres">
      <dgm:prSet presAssocID="{D1F99A3B-6BA3-4577-BDC7-6C54BC898BEB}" presName="iconBgRect" presStyleLbl="bgShp" presStyleIdx="0" presStyleCnt="3"/>
      <dgm:spPr/>
    </dgm:pt>
    <dgm:pt modelId="{B9AFE89A-17F1-4E99-ACA9-8A4693FB1126}" type="pres">
      <dgm:prSet presAssocID="{D1F99A3B-6BA3-4577-BDC7-6C54BC898BE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61A7E7FF-ADC8-41E9-B497-92133C1730F9}" type="pres">
      <dgm:prSet presAssocID="{D1F99A3B-6BA3-4577-BDC7-6C54BC898BEB}" presName="spaceRect" presStyleCnt="0"/>
      <dgm:spPr/>
    </dgm:pt>
    <dgm:pt modelId="{212B6367-0DDF-40EC-B804-7C06E292F523}" type="pres">
      <dgm:prSet presAssocID="{D1F99A3B-6BA3-4577-BDC7-6C54BC898BEB}" presName="textRect" presStyleLbl="revTx" presStyleIdx="0" presStyleCnt="3">
        <dgm:presLayoutVars>
          <dgm:chMax val="1"/>
          <dgm:chPref val="1"/>
        </dgm:presLayoutVars>
      </dgm:prSet>
      <dgm:spPr/>
    </dgm:pt>
    <dgm:pt modelId="{8D5B5F02-F7BD-49AF-BC0C-29CA34A39549}" type="pres">
      <dgm:prSet presAssocID="{11E2EDF4-33E8-4842-8D28-9B1C1E8562D0}" presName="sibTrans" presStyleCnt="0"/>
      <dgm:spPr/>
    </dgm:pt>
    <dgm:pt modelId="{B99526F2-C056-4BB0-9A9D-DB4A2CD42333}" type="pres">
      <dgm:prSet presAssocID="{E3481E1B-ED42-40C3-B6A5-9B99EA065C66}" presName="compNode" presStyleCnt="0"/>
      <dgm:spPr/>
    </dgm:pt>
    <dgm:pt modelId="{C93A9905-3899-408B-96D7-41D39974D0BD}" type="pres">
      <dgm:prSet presAssocID="{E3481E1B-ED42-40C3-B6A5-9B99EA065C66}" presName="iconBgRect" presStyleLbl="bgShp" presStyleIdx="1" presStyleCnt="3"/>
      <dgm:spPr/>
    </dgm:pt>
    <dgm:pt modelId="{D6F807EE-CF22-426A-9F38-1C1C240F9D8A}" type="pres">
      <dgm:prSet presAssocID="{E3481E1B-ED42-40C3-B6A5-9B99EA065C6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EE8DC65E-0EEB-4389-9989-CAD971B621A1}" type="pres">
      <dgm:prSet presAssocID="{E3481E1B-ED42-40C3-B6A5-9B99EA065C66}" presName="spaceRect" presStyleCnt="0"/>
      <dgm:spPr/>
    </dgm:pt>
    <dgm:pt modelId="{F59636DF-2AC5-4B5F-BF9C-C00B84097E7F}" type="pres">
      <dgm:prSet presAssocID="{E3481E1B-ED42-40C3-B6A5-9B99EA065C66}" presName="textRect" presStyleLbl="revTx" presStyleIdx="1" presStyleCnt="3">
        <dgm:presLayoutVars>
          <dgm:chMax val="1"/>
          <dgm:chPref val="1"/>
        </dgm:presLayoutVars>
      </dgm:prSet>
      <dgm:spPr/>
    </dgm:pt>
    <dgm:pt modelId="{F8898179-36AD-46E1-9289-A0766BA6930F}" type="pres">
      <dgm:prSet presAssocID="{A599F3C4-D952-4298-BCC7-6CB1EB3D1BF2}" presName="sibTrans" presStyleCnt="0"/>
      <dgm:spPr/>
    </dgm:pt>
    <dgm:pt modelId="{8D0FF0AE-9D04-4F39-962E-02D9D9EDFB8A}" type="pres">
      <dgm:prSet presAssocID="{45B82774-3741-4859-A3B4-EFBE06821D55}" presName="compNode" presStyleCnt="0"/>
      <dgm:spPr/>
    </dgm:pt>
    <dgm:pt modelId="{05C38F2E-5C78-4C82-A38D-5E56DAC443FF}" type="pres">
      <dgm:prSet presAssocID="{45B82774-3741-4859-A3B4-EFBE06821D55}" presName="iconBgRect" presStyleLbl="bgShp" presStyleIdx="2" presStyleCnt="3"/>
      <dgm:spPr/>
    </dgm:pt>
    <dgm:pt modelId="{AAB50E1F-D486-4A17-BCAB-4E092AB424D1}" type="pres">
      <dgm:prSet presAssocID="{45B82774-3741-4859-A3B4-EFBE06821D5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E7AA1E4B-50CF-4E59-83ED-5D612A2B2487}" type="pres">
      <dgm:prSet presAssocID="{45B82774-3741-4859-A3B4-EFBE06821D55}" presName="spaceRect" presStyleCnt="0"/>
      <dgm:spPr/>
    </dgm:pt>
    <dgm:pt modelId="{3DE2043D-FB7D-4119-959D-DE049E436BF0}" type="pres">
      <dgm:prSet presAssocID="{45B82774-3741-4859-A3B4-EFBE06821D5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DA6E637-3172-4C25-9C63-F108FD79C31A}" srcId="{867D1CFA-4636-419D-A6A8-758A165B418E}" destId="{E3481E1B-ED42-40C3-B6A5-9B99EA065C66}" srcOrd="1" destOrd="0" parTransId="{A9E0419D-5563-4068-AC06-8C6D369DC2EC}" sibTransId="{A599F3C4-D952-4298-BCC7-6CB1EB3D1BF2}"/>
    <dgm:cxn modelId="{0BF2165E-0809-410A-B0C9-1C57C246B4E8}" srcId="{867D1CFA-4636-419D-A6A8-758A165B418E}" destId="{45B82774-3741-4859-A3B4-EFBE06821D55}" srcOrd="2" destOrd="0" parTransId="{1775EF86-71C9-4C5E-95DE-E674E9B5E892}" sibTransId="{A25CF4F8-DD75-48E1-ACD4-3338642250F7}"/>
    <dgm:cxn modelId="{BE0D498F-6413-4605-BAF8-9290A5207520}" type="presOf" srcId="{D1F99A3B-6BA3-4577-BDC7-6C54BC898BEB}" destId="{212B6367-0DDF-40EC-B804-7C06E292F523}" srcOrd="0" destOrd="0" presId="urn:microsoft.com/office/officeart/2018/5/layout/IconCircleLabelList"/>
    <dgm:cxn modelId="{70EAF495-A4A5-47C3-B7EC-F01543F00D13}" type="presOf" srcId="{45B82774-3741-4859-A3B4-EFBE06821D55}" destId="{3DE2043D-FB7D-4119-959D-DE049E436BF0}" srcOrd="0" destOrd="0" presId="urn:microsoft.com/office/officeart/2018/5/layout/IconCircleLabelList"/>
    <dgm:cxn modelId="{78F297A0-FC40-4354-8C72-816AC15B037C}" srcId="{867D1CFA-4636-419D-A6A8-758A165B418E}" destId="{D1F99A3B-6BA3-4577-BDC7-6C54BC898BEB}" srcOrd="0" destOrd="0" parTransId="{FF67B5EA-860B-4DE1-B8E3-CDC06946304A}" sibTransId="{11E2EDF4-33E8-4842-8D28-9B1C1E8562D0}"/>
    <dgm:cxn modelId="{674D92CB-5316-4C7C-8320-0D6578C5731F}" type="presOf" srcId="{E3481E1B-ED42-40C3-B6A5-9B99EA065C66}" destId="{F59636DF-2AC5-4B5F-BF9C-C00B84097E7F}" srcOrd="0" destOrd="0" presId="urn:microsoft.com/office/officeart/2018/5/layout/IconCircleLabelList"/>
    <dgm:cxn modelId="{C8C7CDE9-E66E-4DFE-A922-F8434E29A7F8}" type="presOf" srcId="{867D1CFA-4636-419D-A6A8-758A165B418E}" destId="{8C476537-EAE6-403B-8E6B-B9B81F93BA1F}" srcOrd="0" destOrd="0" presId="urn:microsoft.com/office/officeart/2018/5/layout/IconCircleLabelList"/>
    <dgm:cxn modelId="{17077242-6CFC-42A8-AA8D-24D26860296A}" type="presParOf" srcId="{8C476537-EAE6-403B-8E6B-B9B81F93BA1F}" destId="{AB851F82-E10D-4210-9C47-91FA8E39B6F8}" srcOrd="0" destOrd="0" presId="urn:microsoft.com/office/officeart/2018/5/layout/IconCircleLabelList"/>
    <dgm:cxn modelId="{5DF0B23A-5599-4C30-8432-4C63A163843D}" type="presParOf" srcId="{AB851F82-E10D-4210-9C47-91FA8E39B6F8}" destId="{70818941-63E8-4E1A-A268-69BDAA272098}" srcOrd="0" destOrd="0" presId="urn:microsoft.com/office/officeart/2018/5/layout/IconCircleLabelList"/>
    <dgm:cxn modelId="{76421322-B264-4E0F-B4EB-A26CC0FB2699}" type="presParOf" srcId="{AB851F82-E10D-4210-9C47-91FA8E39B6F8}" destId="{B9AFE89A-17F1-4E99-ACA9-8A4693FB1126}" srcOrd="1" destOrd="0" presId="urn:microsoft.com/office/officeart/2018/5/layout/IconCircleLabelList"/>
    <dgm:cxn modelId="{DAF19A1F-919C-401E-AC3E-18D3EAD95F89}" type="presParOf" srcId="{AB851F82-E10D-4210-9C47-91FA8E39B6F8}" destId="{61A7E7FF-ADC8-41E9-B497-92133C1730F9}" srcOrd="2" destOrd="0" presId="urn:microsoft.com/office/officeart/2018/5/layout/IconCircleLabelList"/>
    <dgm:cxn modelId="{9F6F3747-B913-498F-9389-370E0D279549}" type="presParOf" srcId="{AB851F82-E10D-4210-9C47-91FA8E39B6F8}" destId="{212B6367-0DDF-40EC-B804-7C06E292F523}" srcOrd="3" destOrd="0" presId="urn:microsoft.com/office/officeart/2018/5/layout/IconCircleLabelList"/>
    <dgm:cxn modelId="{8E8A0254-A8DD-42ED-93F3-D29A5CAB732D}" type="presParOf" srcId="{8C476537-EAE6-403B-8E6B-B9B81F93BA1F}" destId="{8D5B5F02-F7BD-49AF-BC0C-29CA34A39549}" srcOrd="1" destOrd="0" presId="urn:microsoft.com/office/officeart/2018/5/layout/IconCircleLabelList"/>
    <dgm:cxn modelId="{DCA7F0C6-48D8-495A-AEE7-7FD4620EF882}" type="presParOf" srcId="{8C476537-EAE6-403B-8E6B-B9B81F93BA1F}" destId="{B99526F2-C056-4BB0-9A9D-DB4A2CD42333}" srcOrd="2" destOrd="0" presId="urn:microsoft.com/office/officeart/2018/5/layout/IconCircleLabelList"/>
    <dgm:cxn modelId="{0D350951-FB9D-4C02-94E9-46C1DD4EB943}" type="presParOf" srcId="{B99526F2-C056-4BB0-9A9D-DB4A2CD42333}" destId="{C93A9905-3899-408B-96D7-41D39974D0BD}" srcOrd="0" destOrd="0" presId="urn:microsoft.com/office/officeart/2018/5/layout/IconCircleLabelList"/>
    <dgm:cxn modelId="{F0E21121-FFF4-4B73-BBBE-F1B7F8F9F67A}" type="presParOf" srcId="{B99526F2-C056-4BB0-9A9D-DB4A2CD42333}" destId="{D6F807EE-CF22-426A-9F38-1C1C240F9D8A}" srcOrd="1" destOrd="0" presId="urn:microsoft.com/office/officeart/2018/5/layout/IconCircleLabelList"/>
    <dgm:cxn modelId="{F030C27F-B358-4A3E-9CFE-BCC3FB430AAF}" type="presParOf" srcId="{B99526F2-C056-4BB0-9A9D-DB4A2CD42333}" destId="{EE8DC65E-0EEB-4389-9989-CAD971B621A1}" srcOrd="2" destOrd="0" presId="urn:microsoft.com/office/officeart/2018/5/layout/IconCircleLabelList"/>
    <dgm:cxn modelId="{4028957F-6EE0-4A45-9BAD-5C561D00D18F}" type="presParOf" srcId="{B99526F2-C056-4BB0-9A9D-DB4A2CD42333}" destId="{F59636DF-2AC5-4B5F-BF9C-C00B84097E7F}" srcOrd="3" destOrd="0" presId="urn:microsoft.com/office/officeart/2018/5/layout/IconCircleLabelList"/>
    <dgm:cxn modelId="{A6038F5E-74EF-4889-B4B3-DF1AE433F58A}" type="presParOf" srcId="{8C476537-EAE6-403B-8E6B-B9B81F93BA1F}" destId="{F8898179-36AD-46E1-9289-A0766BA6930F}" srcOrd="3" destOrd="0" presId="urn:microsoft.com/office/officeart/2018/5/layout/IconCircleLabelList"/>
    <dgm:cxn modelId="{AD725F36-3E04-4E96-82A2-68DEBD035627}" type="presParOf" srcId="{8C476537-EAE6-403B-8E6B-B9B81F93BA1F}" destId="{8D0FF0AE-9D04-4F39-962E-02D9D9EDFB8A}" srcOrd="4" destOrd="0" presId="urn:microsoft.com/office/officeart/2018/5/layout/IconCircleLabelList"/>
    <dgm:cxn modelId="{EBC38D43-A412-4E0E-B25B-015946E11852}" type="presParOf" srcId="{8D0FF0AE-9D04-4F39-962E-02D9D9EDFB8A}" destId="{05C38F2E-5C78-4C82-A38D-5E56DAC443FF}" srcOrd="0" destOrd="0" presId="urn:microsoft.com/office/officeart/2018/5/layout/IconCircleLabelList"/>
    <dgm:cxn modelId="{C383B721-22CD-4544-91F9-548EAD8495E0}" type="presParOf" srcId="{8D0FF0AE-9D04-4F39-962E-02D9D9EDFB8A}" destId="{AAB50E1F-D486-4A17-BCAB-4E092AB424D1}" srcOrd="1" destOrd="0" presId="urn:microsoft.com/office/officeart/2018/5/layout/IconCircleLabelList"/>
    <dgm:cxn modelId="{63883BB6-2BB4-4C50-B5A2-D88E62CA0AE4}" type="presParOf" srcId="{8D0FF0AE-9D04-4F39-962E-02D9D9EDFB8A}" destId="{E7AA1E4B-50CF-4E59-83ED-5D612A2B2487}" srcOrd="2" destOrd="0" presId="urn:microsoft.com/office/officeart/2018/5/layout/IconCircleLabelList"/>
    <dgm:cxn modelId="{2BAF120B-10EA-4817-8BC8-871F67A24384}" type="presParOf" srcId="{8D0FF0AE-9D04-4F39-962E-02D9D9EDFB8A}" destId="{3DE2043D-FB7D-4119-959D-DE049E436BF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F5C4CA-E8B6-492C-B5F8-7ABF9595A93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C7BBE40-86A8-4159-9156-1B2F0BFE13F5}">
      <dgm:prSet/>
      <dgm:spPr/>
      <dgm:t>
        <a:bodyPr/>
        <a:lstStyle/>
        <a:p>
          <a:r>
            <a:rPr lang="es-ES"/>
            <a:t>Regulación de tiempos de emisión</a:t>
          </a:r>
          <a:endParaRPr lang="en-US"/>
        </a:p>
      </dgm:t>
    </dgm:pt>
    <dgm:pt modelId="{542C02F9-7804-48F6-95FD-AB28885809A7}" type="parTrans" cxnId="{064334C2-0515-48B1-B332-F8348DA43F16}">
      <dgm:prSet/>
      <dgm:spPr/>
      <dgm:t>
        <a:bodyPr/>
        <a:lstStyle/>
        <a:p>
          <a:endParaRPr lang="en-US"/>
        </a:p>
      </dgm:t>
    </dgm:pt>
    <dgm:pt modelId="{45A0928B-6BD3-4778-968C-03CA0899AF1A}" type="sibTrans" cxnId="{064334C2-0515-48B1-B332-F8348DA43F16}">
      <dgm:prSet/>
      <dgm:spPr/>
      <dgm:t>
        <a:bodyPr/>
        <a:lstStyle/>
        <a:p>
          <a:endParaRPr lang="en-US"/>
        </a:p>
      </dgm:t>
    </dgm:pt>
    <dgm:pt modelId="{DC8B138D-81E6-4354-8F84-9545FCFBBB93}">
      <dgm:prSet/>
      <dgm:spPr/>
      <dgm:t>
        <a:bodyPr/>
        <a:lstStyle/>
        <a:p>
          <a:r>
            <a:rPr lang="es-ES"/>
            <a:t>Catálogos</a:t>
          </a:r>
          <a:endParaRPr lang="en-US"/>
        </a:p>
      </dgm:t>
    </dgm:pt>
    <dgm:pt modelId="{D4D35C21-955E-4FD1-9C47-20F1669BA381}" type="parTrans" cxnId="{61762267-D234-430A-9D9D-790E2BC5A381}">
      <dgm:prSet/>
      <dgm:spPr/>
      <dgm:t>
        <a:bodyPr/>
        <a:lstStyle/>
        <a:p>
          <a:endParaRPr lang="en-US"/>
        </a:p>
      </dgm:t>
    </dgm:pt>
    <dgm:pt modelId="{5FDE237D-3F03-414B-8E68-143A6B427768}" type="sibTrans" cxnId="{61762267-D234-430A-9D9D-790E2BC5A381}">
      <dgm:prSet/>
      <dgm:spPr/>
      <dgm:t>
        <a:bodyPr/>
        <a:lstStyle/>
        <a:p>
          <a:endParaRPr lang="en-US"/>
        </a:p>
      </dgm:t>
    </dgm:pt>
    <dgm:pt modelId="{6F02EEDB-5EEC-451A-A574-4D64B5DC5721}">
      <dgm:prSet/>
      <dgm:spPr/>
      <dgm:t>
        <a:bodyPr/>
        <a:lstStyle/>
        <a:p>
          <a:r>
            <a:rPr lang="es-ES"/>
            <a:t>Financiación</a:t>
          </a:r>
          <a:endParaRPr lang="en-US"/>
        </a:p>
      </dgm:t>
    </dgm:pt>
    <dgm:pt modelId="{FEAFDE98-6D91-4A8A-85EA-5146B3FC7B65}" type="parTrans" cxnId="{AD190B7C-31D6-4536-B83C-4F8894350F03}">
      <dgm:prSet/>
      <dgm:spPr/>
      <dgm:t>
        <a:bodyPr/>
        <a:lstStyle/>
        <a:p>
          <a:endParaRPr lang="en-US"/>
        </a:p>
      </dgm:t>
    </dgm:pt>
    <dgm:pt modelId="{A7894705-2A1A-4BAC-829B-8DA330C7C6C0}" type="sibTrans" cxnId="{AD190B7C-31D6-4536-B83C-4F8894350F03}">
      <dgm:prSet/>
      <dgm:spPr/>
      <dgm:t>
        <a:bodyPr/>
        <a:lstStyle/>
        <a:p>
          <a:endParaRPr lang="en-US"/>
        </a:p>
      </dgm:t>
    </dgm:pt>
    <dgm:pt modelId="{08B782B3-2C2B-4156-BCDE-FA141B66849C}" type="pres">
      <dgm:prSet presAssocID="{24F5C4CA-E8B6-492C-B5F8-7ABF9595A93C}" presName="root" presStyleCnt="0">
        <dgm:presLayoutVars>
          <dgm:dir/>
          <dgm:resizeHandles val="exact"/>
        </dgm:presLayoutVars>
      </dgm:prSet>
      <dgm:spPr/>
    </dgm:pt>
    <dgm:pt modelId="{1B701C3D-0987-44A9-8CB1-5082468B60F0}" type="pres">
      <dgm:prSet presAssocID="{0C7BBE40-86A8-4159-9156-1B2F0BFE13F5}" presName="compNode" presStyleCnt="0"/>
      <dgm:spPr/>
    </dgm:pt>
    <dgm:pt modelId="{3E2BED1E-235A-4D26-B349-4CEB89D21720}" type="pres">
      <dgm:prSet presAssocID="{0C7BBE40-86A8-4159-9156-1B2F0BFE13F5}" presName="bgRect" presStyleLbl="bgShp" presStyleIdx="0" presStyleCnt="3"/>
      <dgm:spPr/>
    </dgm:pt>
    <dgm:pt modelId="{8FAF16BF-40E4-47F9-8C40-3742E596C3F7}" type="pres">
      <dgm:prSet presAssocID="{0C7BBE40-86A8-4159-9156-1B2F0BFE13F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EF0C0CE6-95EA-4D40-85D8-BC7E4F2F4932}" type="pres">
      <dgm:prSet presAssocID="{0C7BBE40-86A8-4159-9156-1B2F0BFE13F5}" presName="spaceRect" presStyleCnt="0"/>
      <dgm:spPr/>
    </dgm:pt>
    <dgm:pt modelId="{B140CF41-3868-4C55-9A7D-B9E36B9DAA2C}" type="pres">
      <dgm:prSet presAssocID="{0C7BBE40-86A8-4159-9156-1B2F0BFE13F5}" presName="parTx" presStyleLbl="revTx" presStyleIdx="0" presStyleCnt="3">
        <dgm:presLayoutVars>
          <dgm:chMax val="0"/>
          <dgm:chPref val="0"/>
        </dgm:presLayoutVars>
      </dgm:prSet>
      <dgm:spPr/>
    </dgm:pt>
    <dgm:pt modelId="{4E3ECB3C-B3CE-44A4-B0AF-4282AD9CAD29}" type="pres">
      <dgm:prSet presAssocID="{45A0928B-6BD3-4778-968C-03CA0899AF1A}" presName="sibTrans" presStyleCnt="0"/>
      <dgm:spPr/>
    </dgm:pt>
    <dgm:pt modelId="{8B092599-B7FE-48D7-B925-BA29ED27DB5E}" type="pres">
      <dgm:prSet presAssocID="{DC8B138D-81E6-4354-8F84-9545FCFBBB93}" presName="compNode" presStyleCnt="0"/>
      <dgm:spPr/>
    </dgm:pt>
    <dgm:pt modelId="{AB65222E-0CEB-4D5D-9BF7-28AD8924D079}" type="pres">
      <dgm:prSet presAssocID="{DC8B138D-81E6-4354-8F84-9545FCFBBB93}" presName="bgRect" presStyleLbl="bgShp" presStyleIdx="1" presStyleCnt="3"/>
      <dgm:spPr/>
    </dgm:pt>
    <dgm:pt modelId="{E39B0E8D-51CD-493A-BA43-CD66F692B563}" type="pres">
      <dgm:prSet presAssocID="{DC8B138D-81E6-4354-8F84-9545FCFBBB9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9556F917-D1D1-4C9A-93A7-164707FD2B8A}" type="pres">
      <dgm:prSet presAssocID="{DC8B138D-81E6-4354-8F84-9545FCFBBB93}" presName="spaceRect" presStyleCnt="0"/>
      <dgm:spPr/>
    </dgm:pt>
    <dgm:pt modelId="{864D273C-946B-4364-BD94-F7B0134B6115}" type="pres">
      <dgm:prSet presAssocID="{DC8B138D-81E6-4354-8F84-9545FCFBBB93}" presName="parTx" presStyleLbl="revTx" presStyleIdx="1" presStyleCnt="3">
        <dgm:presLayoutVars>
          <dgm:chMax val="0"/>
          <dgm:chPref val="0"/>
        </dgm:presLayoutVars>
      </dgm:prSet>
      <dgm:spPr/>
    </dgm:pt>
    <dgm:pt modelId="{303398B1-4C30-40A0-A04D-F59C55D993F6}" type="pres">
      <dgm:prSet presAssocID="{5FDE237D-3F03-414B-8E68-143A6B427768}" presName="sibTrans" presStyleCnt="0"/>
      <dgm:spPr/>
    </dgm:pt>
    <dgm:pt modelId="{A513B808-48F4-4386-A667-A3613245FB84}" type="pres">
      <dgm:prSet presAssocID="{6F02EEDB-5EEC-451A-A574-4D64B5DC5721}" presName="compNode" presStyleCnt="0"/>
      <dgm:spPr/>
    </dgm:pt>
    <dgm:pt modelId="{537C5800-040F-4648-BA78-FC0A9CF53B3F}" type="pres">
      <dgm:prSet presAssocID="{6F02EEDB-5EEC-451A-A574-4D64B5DC5721}" presName="bgRect" presStyleLbl="bgShp" presStyleIdx="2" presStyleCnt="3"/>
      <dgm:spPr/>
    </dgm:pt>
    <dgm:pt modelId="{DB51509F-0A7A-4D1E-8681-F69E5F2AB3F7}" type="pres">
      <dgm:prSet presAssocID="{6F02EEDB-5EEC-451A-A574-4D64B5DC572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ero"/>
        </a:ext>
      </dgm:extLst>
    </dgm:pt>
    <dgm:pt modelId="{4E0B3BD1-1F95-49D7-A56A-AEC052974C1F}" type="pres">
      <dgm:prSet presAssocID="{6F02EEDB-5EEC-451A-A574-4D64B5DC5721}" presName="spaceRect" presStyleCnt="0"/>
      <dgm:spPr/>
    </dgm:pt>
    <dgm:pt modelId="{67B05A32-583F-4FE6-AD33-30AE4DC562FA}" type="pres">
      <dgm:prSet presAssocID="{6F02EEDB-5EEC-451A-A574-4D64B5DC572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1762267-D234-430A-9D9D-790E2BC5A381}" srcId="{24F5C4CA-E8B6-492C-B5F8-7ABF9595A93C}" destId="{DC8B138D-81E6-4354-8F84-9545FCFBBB93}" srcOrd="1" destOrd="0" parTransId="{D4D35C21-955E-4FD1-9C47-20F1669BA381}" sibTransId="{5FDE237D-3F03-414B-8E68-143A6B427768}"/>
    <dgm:cxn modelId="{8079F947-F71A-47EE-B724-55E434E3AF2A}" type="presOf" srcId="{0C7BBE40-86A8-4159-9156-1B2F0BFE13F5}" destId="{B140CF41-3868-4C55-9A7D-B9E36B9DAA2C}" srcOrd="0" destOrd="0" presId="urn:microsoft.com/office/officeart/2018/2/layout/IconVerticalSolidList"/>
    <dgm:cxn modelId="{AD190B7C-31D6-4536-B83C-4F8894350F03}" srcId="{24F5C4CA-E8B6-492C-B5F8-7ABF9595A93C}" destId="{6F02EEDB-5EEC-451A-A574-4D64B5DC5721}" srcOrd="2" destOrd="0" parTransId="{FEAFDE98-6D91-4A8A-85EA-5146B3FC7B65}" sibTransId="{A7894705-2A1A-4BAC-829B-8DA330C7C6C0}"/>
    <dgm:cxn modelId="{064334C2-0515-48B1-B332-F8348DA43F16}" srcId="{24F5C4CA-E8B6-492C-B5F8-7ABF9595A93C}" destId="{0C7BBE40-86A8-4159-9156-1B2F0BFE13F5}" srcOrd="0" destOrd="0" parTransId="{542C02F9-7804-48F6-95FD-AB28885809A7}" sibTransId="{45A0928B-6BD3-4778-968C-03CA0899AF1A}"/>
    <dgm:cxn modelId="{56DC3FDB-9085-4791-B8AB-9EBB49362736}" type="presOf" srcId="{6F02EEDB-5EEC-451A-A574-4D64B5DC5721}" destId="{67B05A32-583F-4FE6-AD33-30AE4DC562FA}" srcOrd="0" destOrd="0" presId="urn:microsoft.com/office/officeart/2018/2/layout/IconVerticalSolidList"/>
    <dgm:cxn modelId="{B83C51EE-DB11-4FAA-A227-02E511979A10}" type="presOf" srcId="{24F5C4CA-E8B6-492C-B5F8-7ABF9595A93C}" destId="{08B782B3-2C2B-4156-BCDE-FA141B66849C}" srcOrd="0" destOrd="0" presId="urn:microsoft.com/office/officeart/2018/2/layout/IconVerticalSolidList"/>
    <dgm:cxn modelId="{35DC6CFA-7AA8-4449-97FF-B96B0600F638}" type="presOf" srcId="{DC8B138D-81E6-4354-8F84-9545FCFBBB93}" destId="{864D273C-946B-4364-BD94-F7B0134B6115}" srcOrd="0" destOrd="0" presId="urn:microsoft.com/office/officeart/2018/2/layout/IconVerticalSolidList"/>
    <dgm:cxn modelId="{47B1A5DF-E98C-43AD-B296-3E2B09875307}" type="presParOf" srcId="{08B782B3-2C2B-4156-BCDE-FA141B66849C}" destId="{1B701C3D-0987-44A9-8CB1-5082468B60F0}" srcOrd="0" destOrd="0" presId="urn:microsoft.com/office/officeart/2018/2/layout/IconVerticalSolidList"/>
    <dgm:cxn modelId="{A14E2B3E-2DC7-42C2-A8FE-FE7E83D7B1F1}" type="presParOf" srcId="{1B701C3D-0987-44A9-8CB1-5082468B60F0}" destId="{3E2BED1E-235A-4D26-B349-4CEB89D21720}" srcOrd="0" destOrd="0" presId="urn:microsoft.com/office/officeart/2018/2/layout/IconVerticalSolidList"/>
    <dgm:cxn modelId="{2C2DE4F9-134B-497E-8471-9D31A0EBD4BC}" type="presParOf" srcId="{1B701C3D-0987-44A9-8CB1-5082468B60F0}" destId="{8FAF16BF-40E4-47F9-8C40-3742E596C3F7}" srcOrd="1" destOrd="0" presId="urn:microsoft.com/office/officeart/2018/2/layout/IconVerticalSolidList"/>
    <dgm:cxn modelId="{7DD8DCDE-153F-41DE-B597-E8D3FBF36895}" type="presParOf" srcId="{1B701C3D-0987-44A9-8CB1-5082468B60F0}" destId="{EF0C0CE6-95EA-4D40-85D8-BC7E4F2F4932}" srcOrd="2" destOrd="0" presId="urn:microsoft.com/office/officeart/2018/2/layout/IconVerticalSolidList"/>
    <dgm:cxn modelId="{F0030B3D-5BF0-4029-B3B4-90219F647F5D}" type="presParOf" srcId="{1B701C3D-0987-44A9-8CB1-5082468B60F0}" destId="{B140CF41-3868-4C55-9A7D-B9E36B9DAA2C}" srcOrd="3" destOrd="0" presId="urn:microsoft.com/office/officeart/2018/2/layout/IconVerticalSolidList"/>
    <dgm:cxn modelId="{93C9D12B-272C-4A9D-B564-6E07D43F1919}" type="presParOf" srcId="{08B782B3-2C2B-4156-BCDE-FA141B66849C}" destId="{4E3ECB3C-B3CE-44A4-B0AF-4282AD9CAD29}" srcOrd="1" destOrd="0" presId="urn:microsoft.com/office/officeart/2018/2/layout/IconVerticalSolidList"/>
    <dgm:cxn modelId="{5AC74376-F8F6-4A91-9DE2-F03BFDD4F085}" type="presParOf" srcId="{08B782B3-2C2B-4156-BCDE-FA141B66849C}" destId="{8B092599-B7FE-48D7-B925-BA29ED27DB5E}" srcOrd="2" destOrd="0" presId="urn:microsoft.com/office/officeart/2018/2/layout/IconVerticalSolidList"/>
    <dgm:cxn modelId="{88CD6553-C350-4C67-A1CD-06235B02D624}" type="presParOf" srcId="{8B092599-B7FE-48D7-B925-BA29ED27DB5E}" destId="{AB65222E-0CEB-4D5D-9BF7-28AD8924D079}" srcOrd="0" destOrd="0" presId="urn:microsoft.com/office/officeart/2018/2/layout/IconVerticalSolidList"/>
    <dgm:cxn modelId="{FC9DBA03-191B-44CC-B8AE-C1F463A2CBCD}" type="presParOf" srcId="{8B092599-B7FE-48D7-B925-BA29ED27DB5E}" destId="{E39B0E8D-51CD-493A-BA43-CD66F692B563}" srcOrd="1" destOrd="0" presId="urn:microsoft.com/office/officeart/2018/2/layout/IconVerticalSolidList"/>
    <dgm:cxn modelId="{26E96E43-F14A-4214-97F1-5B69B62D1793}" type="presParOf" srcId="{8B092599-B7FE-48D7-B925-BA29ED27DB5E}" destId="{9556F917-D1D1-4C9A-93A7-164707FD2B8A}" srcOrd="2" destOrd="0" presId="urn:microsoft.com/office/officeart/2018/2/layout/IconVerticalSolidList"/>
    <dgm:cxn modelId="{EC08B31F-55F3-44E5-B844-DBA7A7E71D8E}" type="presParOf" srcId="{8B092599-B7FE-48D7-B925-BA29ED27DB5E}" destId="{864D273C-946B-4364-BD94-F7B0134B6115}" srcOrd="3" destOrd="0" presId="urn:microsoft.com/office/officeart/2018/2/layout/IconVerticalSolidList"/>
    <dgm:cxn modelId="{85CD8847-51F9-46F6-BCB9-BBAE9996671B}" type="presParOf" srcId="{08B782B3-2C2B-4156-BCDE-FA141B66849C}" destId="{303398B1-4C30-40A0-A04D-F59C55D993F6}" srcOrd="3" destOrd="0" presId="urn:microsoft.com/office/officeart/2018/2/layout/IconVerticalSolidList"/>
    <dgm:cxn modelId="{F278E13B-CC50-4AB4-AB39-DCF333B13C48}" type="presParOf" srcId="{08B782B3-2C2B-4156-BCDE-FA141B66849C}" destId="{A513B808-48F4-4386-A667-A3613245FB84}" srcOrd="4" destOrd="0" presId="urn:microsoft.com/office/officeart/2018/2/layout/IconVerticalSolidList"/>
    <dgm:cxn modelId="{BE9363D0-E92A-4D24-9F08-B7FD8F06AC42}" type="presParOf" srcId="{A513B808-48F4-4386-A667-A3613245FB84}" destId="{537C5800-040F-4648-BA78-FC0A9CF53B3F}" srcOrd="0" destOrd="0" presId="urn:microsoft.com/office/officeart/2018/2/layout/IconVerticalSolidList"/>
    <dgm:cxn modelId="{D0E06F18-439E-4523-8990-92AFC2106B09}" type="presParOf" srcId="{A513B808-48F4-4386-A667-A3613245FB84}" destId="{DB51509F-0A7A-4D1E-8681-F69E5F2AB3F7}" srcOrd="1" destOrd="0" presId="urn:microsoft.com/office/officeart/2018/2/layout/IconVerticalSolidList"/>
    <dgm:cxn modelId="{6F19311B-20C7-4AE2-89E1-083A05371F1D}" type="presParOf" srcId="{A513B808-48F4-4386-A667-A3613245FB84}" destId="{4E0B3BD1-1F95-49D7-A56A-AEC052974C1F}" srcOrd="2" destOrd="0" presId="urn:microsoft.com/office/officeart/2018/2/layout/IconVerticalSolidList"/>
    <dgm:cxn modelId="{60B47432-26C3-4DF9-9603-A836EB9D5493}" type="presParOf" srcId="{A513B808-48F4-4386-A667-A3613245FB84}" destId="{67B05A32-583F-4FE6-AD33-30AE4DC562F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46D4B1-6F3A-471F-B9F9-AC79B15C324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D079B47-C447-4365-80E2-FFBB74F6B507}">
      <dgm:prSet/>
      <dgm:spPr/>
      <dgm:t>
        <a:bodyPr/>
        <a:lstStyle/>
        <a:p>
          <a:r>
            <a:rPr lang="es-ES"/>
            <a:t>Horarios de especial protección</a:t>
          </a:r>
          <a:endParaRPr lang="en-US"/>
        </a:p>
      </dgm:t>
    </dgm:pt>
    <dgm:pt modelId="{BCB05C67-5011-43DC-B80F-42720D605A30}" type="parTrans" cxnId="{B0CCE482-CE16-42D3-BB1B-EBE2611D12DB}">
      <dgm:prSet/>
      <dgm:spPr/>
      <dgm:t>
        <a:bodyPr/>
        <a:lstStyle/>
        <a:p>
          <a:endParaRPr lang="en-US"/>
        </a:p>
      </dgm:t>
    </dgm:pt>
    <dgm:pt modelId="{6C74CBE8-6F4C-49EC-BCED-E8E220F4C940}" type="sibTrans" cxnId="{B0CCE482-CE16-42D3-BB1B-EBE2611D12DB}">
      <dgm:prSet/>
      <dgm:spPr/>
      <dgm:t>
        <a:bodyPr/>
        <a:lstStyle/>
        <a:p>
          <a:endParaRPr lang="en-US"/>
        </a:p>
      </dgm:t>
    </dgm:pt>
    <dgm:pt modelId="{B56377EC-90BC-4831-8773-B3BFCD481F9C}">
      <dgm:prSet/>
      <dgm:spPr/>
      <dgm:t>
        <a:bodyPr/>
        <a:lstStyle/>
        <a:p>
          <a:r>
            <a:rPr lang="es-ES"/>
            <a:t>Contenidos publicitarios con limitaciones y prohibición de difusión a menores</a:t>
          </a:r>
          <a:endParaRPr lang="en-US"/>
        </a:p>
      </dgm:t>
    </dgm:pt>
    <dgm:pt modelId="{0F4AB84C-5FB4-4FBC-AB49-DA70EB732F60}" type="parTrans" cxnId="{FE04CA84-F1BD-425F-8820-E21B943188AC}">
      <dgm:prSet/>
      <dgm:spPr/>
      <dgm:t>
        <a:bodyPr/>
        <a:lstStyle/>
        <a:p>
          <a:endParaRPr lang="en-US"/>
        </a:p>
      </dgm:t>
    </dgm:pt>
    <dgm:pt modelId="{20239B97-E84F-4E68-A179-2FF1168F592C}" type="sibTrans" cxnId="{FE04CA84-F1BD-425F-8820-E21B943188AC}">
      <dgm:prSet/>
      <dgm:spPr/>
      <dgm:t>
        <a:bodyPr/>
        <a:lstStyle/>
        <a:p>
          <a:endParaRPr lang="en-US"/>
        </a:p>
      </dgm:t>
    </dgm:pt>
    <dgm:pt modelId="{2DA23623-4E53-474C-A794-8FCF6DB0D511}">
      <dgm:prSet/>
      <dgm:spPr/>
      <dgm:t>
        <a:bodyPr/>
        <a:lstStyle/>
        <a:p>
          <a:r>
            <a:rPr lang="es-ES"/>
            <a:t>Responsabilidad subsidiaria</a:t>
          </a:r>
          <a:endParaRPr lang="en-US"/>
        </a:p>
      </dgm:t>
    </dgm:pt>
    <dgm:pt modelId="{7A55FC86-1F1D-4057-AA5A-9FA5A6B52C9D}" type="parTrans" cxnId="{079B3E86-215D-4C5C-BDF6-72CC6804A9CD}">
      <dgm:prSet/>
      <dgm:spPr/>
      <dgm:t>
        <a:bodyPr/>
        <a:lstStyle/>
        <a:p>
          <a:endParaRPr lang="en-US"/>
        </a:p>
      </dgm:t>
    </dgm:pt>
    <dgm:pt modelId="{CDB4588B-D061-4A8F-83DB-BF4408639162}" type="sibTrans" cxnId="{079B3E86-215D-4C5C-BDF6-72CC6804A9CD}">
      <dgm:prSet/>
      <dgm:spPr/>
      <dgm:t>
        <a:bodyPr/>
        <a:lstStyle/>
        <a:p>
          <a:endParaRPr lang="en-US"/>
        </a:p>
      </dgm:t>
    </dgm:pt>
    <dgm:pt modelId="{5485F003-D3F9-4298-9D77-AA2E0210B93A}" type="pres">
      <dgm:prSet presAssocID="{3E46D4B1-6F3A-471F-B9F9-AC79B15C324E}" presName="root" presStyleCnt="0">
        <dgm:presLayoutVars>
          <dgm:dir/>
          <dgm:resizeHandles val="exact"/>
        </dgm:presLayoutVars>
      </dgm:prSet>
      <dgm:spPr/>
    </dgm:pt>
    <dgm:pt modelId="{9376A334-469C-425A-A9EE-C3D4049B4E86}" type="pres">
      <dgm:prSet presAssocID="{2D079B47-C447-4365-80E2-FFBB74F6B507}" presName="compNode" presStyleCnt="0"/>
      <dgm:spPr/>
    </dgm:pt>
    <dgm:pt modelId="{529535F8-7734-4F4D-90E1-81BBE283148E}" type="pres">
      <dgm:prSet presAssocID="{2D079B47-C447-4365-80E2-FFBB74F6B50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BBB5AD59-40B2-4C6A-A5F3-96DF63260560}" type="pres">
      <dgm:prSet presAssocID="{2D079B47-C447-4365-80E2-FFBB74F6B507}" presName="spaceRect" presStyleCnt="0"/>
      <dgm:spPr/>
    </dgm:pt>
    <dgm:pt modelId="{1D262135-E721-42D2-8B09-E28F49051F41}" type="pres">
      <dgm:prSet presAssocID="{2D079B47-C447-4365-80E2-FFBB74F6B507}" presName="textRect" presStyleLbl="revTx" presStyleIdx="0" presStyleCnt="3">
        <dgm:presLayoutVars>
          <dgm:chMax val="1"/>
          <dgm:chPref val="1"/>
        </dgm:presLayoutVars>
      </dgm:prSet>
      <dgm:spPr/>
    </dgm:pt>
    <dgm:pt modelId="{C4DCEC85-FB31-42AB-A619-F8DF61794B29}" type="pres">
      <dgm:prSet presAssocID="{6C74CBE8-6F4C-49EC-BCED-E8E220F4C940}" presName="sibTrans" presStyleCnt="0"/>
      <dgm:spPr/>
    </dgm:pt>
    <dgm:pt modelId="{7FA6FF14-5249-4715-85ED-48C6844454DA}" type="pres">
      <dgm:prSet presAssocID="{B56377EC-90BC-4831-8773-B3BFCD481F9C}" presName="compNode" presStyleCnt="0"/>
      <dgm:spPr/>
    </dgm:pt>
    <dgm:pt modelId="{1FD8A4E1-BACF-4953-ABC5-D1221BCF4AB5}" type="pres">
      <dgm:prSet presAssocID="{B56377EC-90BC-4831-8773-B3BFCD481F9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B54EA0C6-1059-4E54-A791-DE9C264CDC6A}" type="pres">
      <dgm:prSet presAssocID="{B56377EC-90BC-4831-8773-B3BFCD481F9C}" presName="spaceRect" presStyleCnt="0"/>
      <dgm:spPr/>
    </dgm:pt>
    <dgm:pt modelId="{32851F1E-6DCD-4ED6-B8D2-A2841F40662A}" type="pres">
      <dgm:prSet presAssocID="{B56377EC-90BC-4831-8773-B3BFCD481F9C}" presName="textRect" presStyleLbl="revTx" presStyleIdx="1" presStyleCnt="3">
        <dgm:presLayoutVars>
          <dgm:chMax val="1"/>
          <dgm:chPref val="1"/>
        </dgm:presLayoutVars>
      </dgm:prSet>
      <dgm:spPr/>
    </dgm:pt>
    <dgm:pt modelId="{B0DDBDDD-495E-4868-8127-79E6387CDD1C}" type="pres">
      <dgm:prSet presAssocID="{20239B97-E84F-4E68-A179-2FF1168F592C}" presName="sibTrans" presStyleCnt="0"/>
      <dgm:spPr/>
    </dgm:pt>
    <dgm:pt modelId="{5742D29F-9F12-4725-9960-FD1B126AAC89}" type="pres">
      <dgm:prSet presAssocID="{2DA23623-4E53-474C-A794-8FCF6DB0D511}" presName="compNode" presStyleCnt="0"/>
      <dgm:spPr/>
    </dgm:pt>
    <dgm:pt modelId="{9B4CF8C4-6953-4F7F-9522-4E0BE7BE4C2C}" type="pres">
      <dgm:prSet presAssocID="{2DA23623-4E53-474C-A794-8FCF6DB0D51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E7AA9787-260D-4CC8-9A9D-D025792BB04F}" type="pres">
      <dgm:prSet presAssocID="{2DA23623-4E53-474C-A794-8FCF6DB0D511}" presName="spaceRect" presStyleCnt="0"/>
      <dgm:spPr/>
    </dgm:pt>
    <dgm:pt modelId="{F76CABD2-B6C6-4145-9385-EB58D23FE7A0}" type="pres">
      <dgm:prSet presAssocID="{2DA23623-4E53-474C-A794-8FCF6DB0D51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384422A-E923-48B1-906F-054BD84D6AB8}" type="presOf" srcId="{2DA23623-4E53-474C-A794-8FCF6DB0D511}" destId="{F76CABD2-B6C6-4145-9385-EB58D23FE7A0}" srcOrd="0" destOrd="0" presId="urn:microsoft.com/office/officeart/2018/2/layout/IconLabelList"/>
    <dgm:cxn modelId="{FA509F42-A32D-4C42-8DCC-38A28A7D4CEE}" type="presOf" srcId="{2D079B47-C447-4365-80E2-FFBB74F6B507}" destId="{1D262135-E721-42D2-8B09-E28F49051F41}" srcOrd="0" destOrd="0" presId="urn:microsoft.com/office/officeart/2018/2/layout/IconLabelList"/>
    <dgm:cxn modelId="{1ED14A4F-9D8A-4902-9925-425FE93A1256}" type="presOf" srcId="{3E46D4B1-6F3A-471F-B9F9-AC79B15C324E}" destId="{5485F003-D3F9-4298-9D77-AA2E0210B93A}" srcOrd="0" destOrd="0" presId="urn:microsoft.com/office/officeart/2018/2/layout/IconLabelList"/>
    <dgm:cxn modelId="{B0CCE482-CE16-42D3-BB1B-EBE2611D12DB}" srcId="{3E46D4B1-6F3A-471F-B9F9-AC79B15C324E}" destId="{2D079B47-C447-4365-80E2-FFBB74F6B507}" srcOrd="0" destOrd="0" parTransId="{BCB05C67-5011-43DC-B80F-42720D605A30}" sibTransId="{6C74CBE8-6F4C-49EC-BCED-E8E220F4C940}"/>
    <dgm:cxn modelId="{FE04CA84-F1BD-425F-8820-E21B943188AC}" srcId="{3E46D4B1-6F3A-471F-B9F9-AC79B15C324E}" destId="{B56377EC-90BC-4831-8773-B3BFCD481F9C}" srcOrd="1" destOrd="0" parTransId="{0F4AB84C-5FB4-4FBC-AB49-DA70EB732F60}" sibTransId="{20239B97-E84F-4E68-A179-2FF1168F592C}"/>
    <dgm:cxn modelId="{079B3E86-215D-4C5C-BDF6-72CC6804A9CD}" srcId="{3E46D4B1-6F3A-471F-B9F9-AC79B15C324E}" destId="{2DA23623-4E53-474C-A794-8FCF6DB0D511}" srcOrd="2" destOrd="0" parTransId="{7A55FC86-1F1D-4057-AA5A-9FA5A6B52C9D}" sibTransId="{CDB4588B-D061-4A8F-83DB-BF4408639162}"/>
    <dgm:cxn modelId="{2912179F-4F76-409C-BB6D-948EE4F38B56}" type="presOf" srcId="{B56377EC-90BC-4831-8773-B3BFCD481F9C}" destId="{32851F1E-6DCD-4ED6-B8D2-A2841F40662A}" srcOrd="0" destOrd="0" presId="urn:microsoft.com/office/officeart/2018/2/layout/IconLabelList"/>
    <dgm:cxn modelId="{803B4265-210E-409A-82DE-00351D5158CB}" type="presParOf" srcId="{5485F003-D3F9-4298-9D77-AA2E0210B93A}" destId="{9376A334-469C-425A-A9EE-C3D4049B4E86}" srcOrd="0" destOrd="0" presId="urn:microsoft.com/office/officeart/2018/2/layout/IconLabelList"/>
    <dgm:cxn modelId="{D17532B9-1A9F-4703-9AA0-2CAC1A44A3DF}" type="presParOf" srcId="{9376A334-469C-425A-A9EE-C3D4049B4E86}" destId="{529535F8-7734-4F4D-90E1-81BBE283148E}" srcOrd="0" destOrd="0" presId="urn:microsoft.com/office/officeart/2018/2/layout/IconLabelList"/>
    <dgm:cxn modelId="{4A90AFDE-4C67-4D80-B697-4FC42BFAE866}" type="presParOf" srcId="{9376A334-469C-425A-A9EE-C3D4049B4E86}" destId="{BBB5AD59-40B2-4C6A-A5F3-96DF63260560}" srcOrd="1" destOrd="0" presId="urn:microsoft.com/office/officeart/2018/2/layout/IconLabelList"/>
    <dgm:cxn modelId="{3F0EBF17-EDAC-4B9C-8B60-5CBB8D0534BD}" type="presParOf" srcId="{9376A334-469C-425A-A9EE-C3D4049B4E86}" destId="{1D262135-E721-42D2-8B09-E28F49051F41}" srcOrd="2" destOrd="0" presId="urn:microsoft.com/office/officeart/2018/2/layout/IconLabelList"/>
    <dgm:cxn modelId="{82927EDE-506D-4222-B98B-93C0CB600D10}" type="presParOf" srcId="{5485F003-D3F9-4298-9D77-AA2E0210B93A}" destId="{C4DCEC85-FB31-42AB-A619-F8DF61794B29}" srcOrd="1" destOrd="0" presId="urn:microsoft.com/office/officeart/2018/2/layout/IconLabelList"/>
    <dgm:cxn modelId="{9C9197BC-E8CC-4ACE-A72B-C88AF5F75090}" type="presParOf" srcId="{5485F003-D3F9-4298-9D77-AA2E0210B93A}" destId="{7FA6FF14-5249-4715-85ED-48C6844454DA}" srcOrd="2" destOrd="0" presId="urn:microsoft.com/office/officeart/2018/2/layout/IconLabelList"/>
    <dgm:cxn modelId="{BC30A009-95BB-4D04-B2B2-585B84BE6153}" type="presParOf" srcId="{7FA6FF14-5249-4715-85ED-48C6844454DA}" destId="{1FD8A4E1-BACF-4953-ABC5-D1221BCF4AB5}" srcOrd="0" destOrd="0" presId="urn:microsoft.com/office/officeart/2018/2/layout/IconLabelList"/>
    <dgm:cxn modelId="{EA5DEBA0-0503-4B61-A650-C2E6DA5F8EE0}" type="presParOf" srcId="{7FA6FF14-5249-4715-85ED-48C6844454DA}" destId="{B54EA0C6-1059-4E54-A791-DE9C264CDC6A}" srcOrd="1" destOrd="0" presId="urn:microsoft.com/office/officeart/2018/2/layout/IconLabelList"/>
    <dgm:cxn modelId="{DF9F1314-29C7-4E4E-8603-F9A32BE6B2C7}" type="presParOf" srcId="{7FA6FF14-5249-4715-85ED-48C6844454DA}" destId="{32851F1E-6DCD-4ED6-B8D2-A2841F40662A}" srcOrd="2" destOrd="0" presId="urn:microsoft.com/office/officeart/2018/2/layout/IconLabelList"/>
    <dgm:cxn modelId="{13BA8FA9-279A-4788-AFBD-18DF2DA32D57}" type="presParOf" srcId="{5485F003-D3F9-4298-9D77-AA2E0210B93A}" destId="{B0DDBDDD-495E-4868-8127-79E6387CDD1C}" srcOrd="3" destOrd="0" presId="urn:microsoft.com/office/officeart/2018/2/layout/IconLabelList"/>
    <dgm:cxn modelId="{A2EF9E7B-2148-4920-8A78-45ADFD882577}" type="presParOf" srcId="{5485F003-D3F9-4298-9D77-AA2E0210B93A}" destId="{5742D29F-9F12-4725-9960-FD1B126AAC89}" srcOrd="4" destOrd="0" presId="urn:microsoft.com/office/officeart/2018/2/layout/IconLabelList"/>
    <dgm:cxn modelId="{4EDA92D5-64E5-418C-87E1-DE7BBF15C67C}" type="presParOf" srcId="{5742D29F-9F12-4725-9960-FD1B126AAC89}" destId="{9B4CF8C4-6953-4F7F-9522-4E0BE7BE4C2C}" srcOrd="0" destOrd="0" presId="urn:microsoft.com/office/officeart/2018/2/layout/IconLabelList"/>
    <dgm:cxn modelId="{35D5D234-A1C0-4B01-994C-E7BB26DB49D0}" type="presParOf" srcId="{5742D29F-9F12-4725-9960-FD1B126AAC89}" destId="{E7AA9787-260D-4CC8-9A9D-D025792BB04F}" srcOrd="1" destOrd="0" presId="urn:microsoft.com/office/officeart/2018/2/layout/IconLabelList"/>
    <dgm:cxn modelId="{347BD72C-C102-4217-965F-8E8F7DBB31C2}" type="presParOf" srcId="{5742D29F-9F12-4725-9960-FD1B126AAC89}" destId="{F76CABD2-B6C6-4145-9385-EB58D23FE7A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4A22F-4494-4E94-9086-760BFA0BFD08}">
      <dsp:nvSpPr>
        <dsp:cNvPr id="0" name=""/>
        <dsp:cNvSpPr/>
      </dsp:nvSpPr>
      <dsp:spPr>
        <a:xfrm>
          <a:off x="0" y="970193"/>
          <a:ext cx="8596668" cy="1940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/>
            <a:t>Afecta a:</a:t>
          </a:r>
          <a:endParaRPr lang="en-US" sz="30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/>
            <a:t>Prestadores de servicio de comunicación tradicionales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/>
            <a:t>Servicios de comunicación Audiovisual a petición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/>
            <a:t>Plataformas de intercambio de vídeo</a:t>
          </a:r>
          <a:endParaRPr lang="en-US" sz="2300" kern="1200"/>
        </a:p>
      </dsp:txBody>
      <dsp:txXfrm>
        <a:off x="56832" y="1027025"/>
        <a:ext cx="8483004" cy="1826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FDE9F-68C8-4400-BF48-1FE92CF35078}">
      <dsp:nvSpPr>
        <dsp:cNvPr id="0" name=""/>
        <dsp:cNvSpPr/>
      </dsp:nvSpPr>
      <dsp:spPr>
        <a:xfrm>
          <a:off x="0" y="93057"/>
          <a:ext cx="3005666" cy="18033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Control por el país de origen</a:t>
          </a:r>
          <a:endParaRPr lang="en-US" sz="2900" kern="1200"/>
        </a:p>
      </dsp:txBody>
      <dsp:txXfrm>
        <a:off x="0" y="93057"/>
        <a:ext cx="3005666" cy="1803399"/>
      </dsp:txXfrm>
    </dsp:sp>
    <dsp:sp modelId="{4B5CAD95-5E2A-4E5A-98E5-C3E203429E70}">
      <dsp:nvSpPr>
        <dsp:cNvPr id="0" name=""/>
        <dsp:cNvSpPr/>
      </dsp:nvSpPr>
      <dsp:spPr>
        <a:xfrm>
          <a:off x="3306233" y="93057"/>
          <a:ext cx="3005666" cy="18033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Neutralidad tecnológica</a:t>
          </a:r>
          <a:endParaRPr lang="en-US" sz="2900" kern="1200"/>
        </a:p>
      </dsp:txBody>
      <dsp:txXfrm>
        <a:off x="3306233" y="93057"/>
        <a:ext cx="3005666" cy="1803399"/>
      </dsp:txXfrm>
    </dsp:sp>
    <dsp:sp modelId="{B98F8BA3-BC96-4EE1-992A-DBA6FA46432F}">
      <dsp:nvSpPr>
        <dsp:cNvPr id="0" name=""/>
        <dsp:cNvSpPr/>
      </dsp:nvSpPr>
      <dsp:spPr>
        <a:xfrm>
          <a:off x="6612466" y="93057"/>
          <a:ext cx="3005666" cy="18033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Flexibilidad</a:t>
          </a:r>
          <a:endParaRPr lang="en-US" sz="2900" kern="1200"/>
        </a:p>
      </dsp:txBody>
      <dsp:txXfrm>
        <a:off x="6612466" y="93057"/>
        <a:ext cx="3005666" cy="1803399"/>
      </dsp:txXfrm>
    </dsp:sp>
    <dsp:sp modelId="{B67522EA-10C3-42CD-8E27-F9A5401B0474}">
      <dsp:nvSpPr>
        <dsp:cNvPr id="0" name=""/>
        <dsp:cNvSpPr/>
      </dsp:nvSpPr>
      <dsp:spPr>
        <a:xfrm>
          <a:off x="1653116" y="2197024"/>
          <a:ext cx="3005666" cy="18033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Autorregulación. Corregulación</a:t>
          </a:r>
          <a:endParaRPr lang="en-US" sz="2900" kern="1200"/>
        </a:p>
      </dsp:txBody>
      <dsp:txXfrm>
        <a:off x="1653116" y="2197024"/>
        <a:ext cx="3005666" cy="1803399"/>
      </dsp:txXfrm>
    </dsp:sp>
    <dsp:sp modelId="{7BC77F66-3A00-40F5-ABA7-D2F57F0FA546}">
      <dsp:nvSpPr>
        <dsp:cNvPr id="0" name=""/>
        <dsp:cNvSpPr/>
      </dsp:nvSpPr>
      <dsp:spPr>
        <a:xfrm>
          <a:off x="4959349" y="2197024"/>
          <a:ext cx="3005666" cy="18033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Transparencia</a:t>
          </a:r>
          <a:endParaRPr lang="en-US" sz="2900" kern="1200"/>
        </a:p>
      </dsp:txBody>
      <dsp:txXfrm>
        <a:off x="4959349" y="2197024"/>
        <a:ext cx="3005666" cy="18033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E8A38-886F-4AFD-B330-9BBB4A18F84F}">
      <dsp:nvSpPr>
        <dsp:cNvPr id="0" name=""/>
        <dsp:cNvSpPr/>
      </dsp:nvSpPr>
      <dsp:spPr>
        <a:xfrm>
          <a:off x="582441" y="869014"/>
          <a:ext cx="1247033" cy="12470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97EE0-0C84-41DC-9576-6C82116A03C7}">
      <dsp:nvSpPr>
        <dsp:cNvPr id="0" name=""/>
        <dsp:cNvSpPr/>
      </dsp:nvSpPr>
      <dsp:spPr>
        <a:xfrm>
          <a:off x="848202" y="1134775"/>
          <a:ext cx="715510" cy="7155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A20C1-E371-453B-BC0E-959DC4B1131E}">
      <dsp:nvSpPr>
        <dsp:cNvPr id="0" name=""/>
        <dsp:cNvSpPr/>
      </dsp:nvSpPr>
      <dsp:spPr>
        <a:xfrm>
          <a:off x="183800" y="2504467"/>
          <a:ext cx="20443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500" kern="1200"/>
            <a:t>Promoción de obras europeas</a:t>
          </a:r>
          <a:endParaRPr lang="en-US" sz="1500" kern="1200"/>
        </a:p>
      </dsp:txBody>
      <dsp:txXfrm>
        <a:off x="183800" y="2504467"/>
        <a:ext cx="2044316" cy="720000"/>
      </dsp:txXfrm>
    </dsp:sp>
    <dsp:sp modelId="{44E107D9-8869-4D9A-BEE5-558380C75472}">
      <dsp:nvSpPr>
        <dsp:cNvPr id="0" name=""/>
        <dsp:cNvSpPr/>
      </dsp:nvSpPr>
      <dsp:spPr>
        <a:xfrm>
          <a:off x="2984513" y="869014"/>
          <a:ext cx="1247033" cy="124703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7F600F-7768-41D9-9A33-82F3F3FDA12E}">
      <dsp:nvSpPr>
        <dsp:cNvPr id="0" name=""/>
        <dsp:cNvSpPr/>
      </dsp:nvSpPr>
      <dsp:spPr>
        <a:xfrm>
          <a:off x="3250275" y="1134775"/>
          <a:ext cx="715510" cy="7155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5A968-3036-4140-A60F-08921D622579}">
      <dsp:nvSpPr>
        <dsp:cNvPr id="0" name=""/>
        <dsp:cNvSpPr/>
      </dsp:nvSpPr>
      <dsp:spPr>
        <a:xfrm>
          <a:off x="2585872" y="2504467"/>
          <a:ext cx="20443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500" kern="1200"/>
            <a:t>Catálogos o tiempos de emisión con porcentaje mínimo.</a:t>
          </a:r>
          <a:endParaRPr lang="en-US" sz="1500" kern="1200"/>
        </a:p>
      </dsp:txBody>
      <dsp:txXfrm>
        <a:off x="2585872" y="2504467"/>
        <a:ext cx="2044316" cy="720000"/>
      </dsp:txXfrm>
    </dsp:sp>
    <dsp:sp modelId="{7863FE1E-69CF-4365-BAAE-353F3BB58B38}">
      <dsp:nvSpPr>
        <dsp:cNvPr id="0" name=""/>
        <dsp:cNvSpPr/>
      </dsp:nvSpPr>
      <dsp:spPr>
        <a:xfrm>
          <a:off x="5386585" y="869014"/>
          <a:ext cx="1247033" cy="124703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C35369-DF42-43F7-A486-72F71EA79E92}">
      <dsp:nvSpPr>
        <dsp:cNvPr id="0" name=""/>
        <dsp:cNvSpPr/>
      </dsp:nvSpPr>
      <dsp:spPr>
        <a:xfrm>
          <a:off x="5652347" y="1134775"/>
          <a:ext cx="715510" cy="7155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07CEC-4F12-45AF-BF04-9D879CBF37A8}">
      <dsp:nvSpPr>
        <dsp:cNvPr id="0" name=""/>
        <dsp:cNvSpPr/>
      </dsp:nvSpPr>
      <dsp:spPr>
        <a:xfrm>
          <a:off x="4987944" y="2504467"/>
          <a:ext cx="20443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500" kern="1200"/>
            <a:t>Metadatos</a:t>
          </a:r>
          <a:endParaRPr lang="en-US" sz="1500" kern="1200"/>
        </a:p>
      </dsp:txBody>
      <dsp:txXfrm>
        <a:off x="4987944" y="2504467"/>
        <a:ext cx="2044316" cy="720000"/>
      </dsp:txXfrm>
    </dsp:sp>
    <dsp:sp modelId="{9BAAE1FB-D996-4C1C-A933-55F19F6E53EB}">
      <dsp:nvSpPr>
        <dsp:cNvPr id="0" name=""/>
        <dsp:cNvSpPr/>
      </dsp:nvSpPr>
      <dsp:spPr>
        <a:xfrm>
          <a:off x="7788658" y="869014"/>
          <a:ext cx="1247033" cy="12470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BFB93-E56C-4D58-8AA6-47E95AEB09F6}">
      <dsp:nvSpPr>
        <dsp:cNvPr id="0" name=""/>
        <dsp:cNvSpPr/>
      </dsp:nvSpPr>
      <dsp:spPr>
        <a:xfrm>
          <a:off x="8054419" y="1134775"/>
          <a:ext cx="715510" cy="71551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2B90E-9106-4D5C-808E-60BF32F6F1E5}">
      <dsp:nvSpPr>
        <dsp:cNvPr id="0" name=""/>
        <dsp:cNvSpPr/>
      </dsp:nvSpPr>
      <dsp:spPr>
        <a:xfrm>
          <a:off x="7390016" y="2504467"/>
          <a:ext cx="204431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500" kern="1200"/>
            <a:t>Obligaciones financieras</a:t>
          </a:r>
          <a:endParaRPr lang="en-US" sz="1500" kern="1200"/>
        </a:p>
      </dsp:txBody>
      <dsp:txXfrm>
        <a:off x="7390016" y="2504467"/>
        <a:ext cx="2044316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5A331-B2E6-4CCA-B69A-1CAD551F78F8}">
      <dsp:nvSpPr>
        <dsp:cNvPr id="0" name=""/>
        <dsp:cNvSpPr/>
      </dsp:nvSpPr>
      <dsp:spPr>
        <a:xfrm>
          <a:off x="0" y="1045102"/>
          <a:ext cx="2705099" cy="171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4115D-77C7-4CA2-A350-563CB0BD9C39}">
      <dsp:nvSpPr>
        <dsp:cNvPr id="0" name=""/>
        <dsp:cNvSpPr/>
      </dsp:nvSpPr>
      <dsp:spPr>
        <a:xfrm>
          <a:off x="300566" y="1330640"/>
          <a:ext cx="2705099" cy="171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/>
            <a:t>Otorgación de licencias</a:t>
          </a:r>
          <a:endParaRPr lang="en-US" sz="3400" kern="1200"/>
        </a:p>
      </dsp:txBody>
      <dsp:txXfrm>
        <a:off x="350877" y="1380951"/>
        <a:ext cx="2604477" cy="1617116"/>
      </dsp:txXfrm>
    </dsp:sp>
    <dsp:sp modelId="{472191B3-1E11-463F-A337-28A6217182DD}">
      <dsp:nvSpPr>
        <dsp:cNvPr id="0" name=""/>
        <dsp:cNvSpPr/>
      </dsp:nvSpPr>
      <dsp:spPr>
        <a:xfrm>
          <a:off x="3306233" y="1045102"/>
          <a:ext cx="2705099" cy="171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54659-A447-45E2-A546-446921EDAC9F}">
      <dsp:nvSpPr>
        <dsp:cNvPr id="0" name=""/>
        <dsp:cNvSpPr/>
      </dsp:nvSpPr>
      <dsp:spPr>
        <a:xfrm>
          <a:off x="3606799" y="1330640"/>
          <a:ext cx="2705099" cy="171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/>
            <a:t>Renovación de licencias</a:t>
          </a:r>
          <a:endParaRPr lang="en-US" sz="3400" kern="1200"/>
        </a:p>
      </dsp:txBody>
      <dsp:txXfrm>
        <a:off x="3657110" y="1380951"/>
        <a:ext cx="2604477" cy="1617116"/>
      </dsp:txXfrm>
    </dsp:sp>
    <dsp:sp modelId="{A86A60A2-CAB4-4C1C-8423-95786527CBC4}">
      <dsp:nvSpPr>
        <dsp:cNvPr id="0" name=""/>
        <dsp:cNvSpPr/>
      </dsp:nvSpPr>
      <dsp:spPr>
        <a:xfrm>
          <a:off x="6612466" y="1045102"/>
          <a:ext cx="2705099" cy="171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F59BC-E503-4328-869A-43A7A88F998C}">
      <dsp:nvSpPr>
        <dsp:cNvPr id="0" name=""/>
        <dsp:cNvSpPr/>
      </dsp:nvSpPr>
      <dsp:spPr>
        <a:xfrm>
          <a:off x="6913033" y="1330640"/>
          <a:ext cx="2705099" cy="171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/>
            <a:t>Revocación de licencias</a:t>
          </a:r>
          <a:endParaRPr lang="en-US" sz="3400" kern="1200"/>
        </a:p>
      </dsp:txBody>
      <dsp:txXfrm>
        <a:off x="6963344" y="1380951"/>
        <a:ext cx="2604477" cy="16171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8746F-9642-444F-A8E4-BDDF9E095B8A}">
      <dsp:nvSpPr>
        <dsp:cNvPr id="0" name=""/>
        <dsp:cNvSpPr/>
      </dsp:nvSpPr>
      <dsp:spPr>
        <a:xfrm>
          <a:off x="0" y="1045102"/>
          <a:ext cx="2705099" cy="171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7198B-E3EB-49A8-962C-93B2745B3DA4}">
      <dsp:nvSpPr>
        <dsp:cNvPr id="0" name=""/>
        <dsp:cNvSpPr/>
      </dsp:nvSpPr>
      <dsp:spPr>
        <a:xfrm>
          <a:off x="300566" y="1330640"/>
          <a:ext cx="2705099" cy="171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Derechos de los operadores</a:t>
          </a:r>
          <a:endParaRPr lang="en-US" sz="2600" kern="1200"/>
        </a:p>
      </dsp:txBody>
      <dsp:txXfrm>
        <a:off x="350877" y="1380951"/>
        <a:ext cx="2604477" cy="1617116"/>
      </dsp:txXfrm>
    </dsp:sp>
    <dsp:sp modelId="{71C9B1A7-3E55-417D-B81B-9162250D6F8D}">
      <dsp:nvSpPr>
        <dsp:cNvPr id="0" name=""/>
        <dsp:cNvSpPr/>
      </dsp:nvSpPr>
      <dsp:spPr>
        <a:xfrm>
          <a:off x="3306233" y="1045102"/>
          <a:ext cx="2705099" cy="171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D2EAB-31D5-4FA6-9CDC-7EEC6E24E9E0}">
      <dsp:nvSpPr>
        <dsp:cNvPr id="0" name=""/>
        <dsp:cNvSpPr/>
      </dsp:nvSpPr>
      <dsp:spPr>
        <a:xfrm>
          <a:off x="3606799" y="1330640"/>
          <a:ext cx="2705099" cy="171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Obligaciones con respecto a otros operadores</a:t>
          </a:r>
          <a:endParaRPr lang="en-US" sz="2600" kern="1200"/>
        </a:p>
      </dsp:txBody>
      <dsp:txXfrm>
        <a:off x="3657110" y="1380951"/>
        <a:ext cx="2604477" cy="1617116"/>
      </dsp:txXfrm>
    </dsp:sp>
    <dsp:sp modelId="{AFC14B2B-F61D-4008-B515-F1A214BA304B}">
      <dsp:nvSpPr>
        <dsp:cNvPr id="0" name=""/>
        <dsp:cNvSpPr/>
      </dsp:nvSpPr>
      <dsp:spPr>
        <a:xfrm>
          <a:off x="6612466" y="1045102"/>
          <a:ext cx="2705099" cy="1717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C60C5-F022-4AEA-A9EE-3282E4E3A1FF}">
      <dsp:nvSpPr>
        <dsp:cNvPr id="0" name=""/>
        <dsp:cNvSpPr/>
      </dsp:nvSpPr>
      <dsp:spPr>
        <a:xfrm>
          <a:off x="6913033" y="1330640"/>
          <a:ext cx="2705099" cy="1717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/>
            <a:t>Conflictos de emisión de programas de interés general</a:t>
          </a:r>
          <a:endParaRPr lang="en-US" sz="2600" kern="1200"/>
        </a:p>
      </dsp:txBody>
      <dsp:txXfrm>
        <a:off x="6963344" y="1380951"/>
        <a:ext cx="2604477" cy="16171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18941-63E8-4E1A-A268-69BDAA272098}">
      <dsp:nvSpPr>
        <dsp:cNvPr id="0" name=""/>
        <dsp:cNvSpPr/>
      </dsp:nvSpPr>
      <dsp:spPr>
        <a:xfrm>
          <a:off x="563316" y="539241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FE89A-17F1-4E99-ACA9-8A4693FB1126}">
      <dsp:nvSpPr>
        <dsp:cNvPr id="0" name=""/>
        <dsp:cNvSpPr/>
      </dsp:nvSpPr>
      <dsp:spPr>
        <a:xfrm>
          <a:off x="936253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B6367-0DDF-40EC-B804-7C06E292F523}">
      <dsp:nvSpPr>
        <dsp:cNvPr id="0" name=""/>
        <dsp:cNvSpPr/>
      </dsp:nvSpPr>
      <dsp:spPr>
        <a:xfrm>
          <a:off x="3910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800" kern="1200"/>
            <a:t>Regulación de la emisión en cadena en TV local</a:t>
          </a:r>
          <a:endParaRPr lang="en-US" sz="1800" kern="1200"/>
        </a:p>
      </dsp:txBody>
      <dsp:txXfrm>
        <a:off x="3910" y="2834241"/>
        <a:ext cx="2868750" cy="720000"/>
      </dsp:txXfrm>
    </dsp:sp>
    <dsp:sp modelId="{C93A9905-3899-408B-96D7-41D39974D0BD}">
      <dsp:nvSpPr>
        <dsp:cNvPr id="0" name=""/>
        <dsp:cNvSpPr/>
      </dsp:nvSpPr>
      <dsp:spPr>
        <a:xfrm>
          <a:off x="3934097" y="539241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807EE-CF22-426A-9F38-1C1C240F9D8A}">
      <dsp:nvSpPr>
        <dsp:cNvPr id="0" name=""/>
        <dsp:cNvSpPr/>
      </dsp:nvSpPr>
      <dsp:spPr>
        <a:xfrm>
          <a:off x="4307035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636DF-2AC5-4B5F-BF9C-C00B84097E7F}">
      <dsp:nvSpPr>
        <dsp:cNvPr id="0" name=""/>
        <dsp:cNvSpPr/>
      </dsp:nvSpPr>
      <dsp:spPr>
        <a:xfrm>
          <a:off x="3374691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800" kern="1200"/>
            <a:t>Límites a la emisión en cadena</a:t>
          </a:r>
          <a:endParaRPr lang="en-US" sz="1800" kern="1200"/>
        </a:p>
      </dsp:txBody>
      <dsp:txXfrm>
        <a:off x="3374691" y="2834241"/>
        <a:ext cx="2868750" cy="720000"/>
      </dsp:txXfrm>
    </dsp:sp>
    <dsp:sp modelId="{05C38F2E-5C78-4C82-A38D-5E56DAC443FF}">
      <dsp:nvSpPr>
        <dsp:cNvPr id="0" name=""/>
        <dsp:cNvSpPr/>
      </dsp:nvSpPr>
      <dsp:spPr>
        <a:xfrm>
          <a:off x="7304879" y="539241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50E1F-D486-4A17-BCAB-4E092AB424D1}">
      <dsp:nvSpPr>
        <dsp:cNvPr id="0" name=""/>
        <dsp:cNvSpPr/>
      </dsp:nvSpPr>
      <dsp:spPr>
        <a:xfrm>
          <a:off x="7677816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2043D-FB7D-4119-959D-DE049E436BF0}">
      <dsp:nvSpPr>
        <dsp:cNvPr id="0" name=""/>
        <dsp:cNvSpPr/>
      </dsp:nvSpPr>
      <dsp:spPr>
        <a:xfrm>
          <a:off x="6745472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800" kern="1200"/>
            <a:t>Prohibiciones de emisión en cadena</a:t>
          </a:r>
          <a:endParaRPr lang="en-US" sz="1800" kern="1200"/>
        </a:p>
      </dsp:txBody>
      <dsp:txXfrm>
        <a:off x="6745472" y="2834241"/>
        <a:ext cx="286875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BED1E-235A-4D26-B349-4CEB89D21720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F16BF-40E4-47F9-8C40-3742E596C3F7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0CF41-3868-4C55-9A7D-B9E36B9DAA2C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Regulación de tiempos de emisión</a:t>
          </a:r>
          <a:endParaRPr lang="en-US" sz="2500" kern="1200"/>
        </a:p>
      </dsp:txBody>
      <dsp:txXfrm>
        <a:off x="1350519" y="499"/>
        <a:ext cx="8267613" cy="1169280"/>
      </dsp:txXfrm>
    </dsp:sp>
    <dsp:sp modelId="{AB65222E-0CEB-4D5D-9BF7-28AD8924D079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B0E8D-51CD-493A-BA43-CD66F692B563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D273C-946B-4364-BD94-F7B0134B6115}">
      <dsp:nvSpPr>
        <dsp:cNvPr id="0" name=""/>
        <dsp:cNvSpPr/>
      </dsp:nvSpPr>
      <dsp:spPr>
        <a:xfrm>
          <a:off x="1350519" y="1462100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Catálogos</a:t>
          </a:r>
          <a:endParaRPr lang="en-US" sz="2500" kern="1200"/>
        </a:p>
      </dsp:txBody>
      <dsp:txXfrm>
        <a:off x="1350519" y="1462100"/>
        <a:ext cx="8267613" cy="1169280"/>
      </dsp:txXfrm>
    </dsp:sp>
    <dsp:sp modelId="{537C5800-040F-4648-BA78-FC0A9CF53B3F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1509F-0A7A-4D1E-8681-F69E5F2AB3F7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05A32-583F-4FE6-AD33-30AE4DC562FA}">
      <dsp:nvSpPr>
        <dsp:cNvPr id="0" name=""/>
        <dsp:cNvSpPr/>
      </dsp:nvSpPr>
      <dsp:spPr>
        <a:xfrm>
          <a:off x="1350519" y="2923701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Financiación</a:t>
          </a:r>
          <a:endParaRPr lang="en-US" sz="2500" kern="1200"/>
        </a:p>
      </dsp:txBody>
      <dsp:txXfrm>
        <a:off x="1350519" y="2923701"/>
        <a:ext cx="8267613" cy="11692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535F8-7734-4F4D-90E1-81BBE283148E}">
      <dsp:nvSpPr>
        <dsp:cNvPr id="0" name=""/>
        <dsp:cNvSpPr/>
      </dsp:nvSpPr>
      <dsp:spPr>
        <a:xfrm>
          <a:off x="920893" y="887962"/>
          <a:ext cx="1249769" cy="1249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62135-E721-42D2-8B09-E28F49051F41}">
      <dsp:nvSpPr>
        <dsp:cNvPr id="0" name=""/>
        <dsp:cNvSpPr/>
      </dsp:nvSpPr>
      <dsp:spPr>
        <a:xfrm>
          <a:off x="157144" y="2485519"/>
          <a:ext cx="27772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Horarios de especial protección</a:t>
          </a:r>
          <a:endParaRPr lang="en-US" sz="1700" kern="1200"/>
        </a:p>
      </dsp:txBody>
      <dsp:txXfrm>
        <a:off x="157144" y="2485519"/>
        <a:ext cx="2777266" cy="720000"/>
      </dsp:txXfrm>
    </dsp:sp>
    <dsp:sp modelId="{1FD8A4E1-BACF-4953-ABC5-D1221BCF4AB5}">
      <dsp:nvSpPr>
        <dsp:cNvPr id="0" name=""/>
        <dsp:cNvSpPr/>
      </dsp:nvSpPr>
      <dsp:spPr>
        <a:xfrm>
          <a:off x="4184181" y="887962"/>
          <a:ext cx="1249769" cy="12497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51F1E-6DCD-4ED6-B8D2-A2841F40662A}">
      <dsp:nvSpPr>
        <dsp:cNvPr id="0" name=""/>
        <dsp:cNvSpPr/>
      </dsp:nvSpPr>
      <dsp:spPr>
        <a:xfrm>
          <a:off x="3420433" y="2485519"/>
          <a:ext cx="27772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Contenidos publicitarios con limitaciones y prohibición de difusión a menores</a:t>
          </a:r>
          <a:endParaRPr lang="en-US" sz="1700" kern="1200"/>
        </a:p>
      </dsp:txBody>
      <dsp:txXfrm>
        <a:off x="3420433" y="2485519"/>
        <a:ext cx="2777266" cy="720000"/>
      </dsp:txXfrm>
    </dsp:sp>
    <dsp:sp modelId="{9B4CF8C4-6953-4F7F-9522-4E0BE7BE4C2C}">
      <dsp:nvSpPr>
        <dsp:cNvPr id="0" name=""/>
        <dsp:cNvSpPr/>
      </dsp:nvSpPr>
      <dsp:spPr>
        <a:xfrm>
          <a:off x="7447469" y="887962"/>
          <a:ext cx="1249769" cy="1249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CABD2-B6C6-4145-9385-EB58D23FE7A0}">
      <dsp:nvSpPr>
        <dsp:cNvPr id="0" name=""/>
        <dsp:cNvSpPr/>
      </dsp:nvSpPr>
      <dsp:spPr>
        <a:xfrm>
          <a:off x="6683721" y="2485519"/>
          <a:ext cx="27772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Responsabilidad subsidiaria</a:t>
          </a:r>
          <a:endParaRPr lang="en-US" sz="1700" kern="1200"/>
        </a:p>
      </dsp:txBody>
      <dsp:txXfrm>
        <a:off x="6683721" y="2485519"/>
        <a:ext cx="2777266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250267a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3250267a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3365ac2d2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3365ac2d2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28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64245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84877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7732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94089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99018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3839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45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00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34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85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24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8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26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48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63671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10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39400" y="6105600"/>
            <a:ext cx="1202475" cy="4208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373325" y="1756300"/>
            <a:ext cx="8844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s-ES" sz="3400">
                <a:latin typeface="Calibri"/>
                <a:ea typeface="Calibri"/>
                <a:cs typeface="Calibri"/>
                <a:sym typeface="Calibri"/>
              </a:rPr>
              <a:t>Organización y gestión de la empresa informativa</a:t>
            </a:r>
            <a:endParaRPr sz="3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85748" y="0"/>
            <a:ext cx="6062870" cy="6057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479425" y="2464300"/>
            <a:ext cx="7569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Tema 5. Marco regulador del mercado informativo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373325" y="3815575"/>
            <a:ext cx="1873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Autores: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373325" y="4313650"/>
            <a:ext cx="4218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>
                <a:latin typeface="Calibri"/>
                <a:ea typeface="Calibri"/>
                <a:cs typeface="Calibri"/>
                <a:sym typeface="Calibri"/>
              </a:rPr>
              <a:t>Guadalupe Aguado Guadalupe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354875" y="4754125"/>
            <a:ext cx="40488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>
                <a:latin typeface="Calibri"/>
                <a:ea typeface="Calibri"/>
                <a:cs typeface="Calibri"/>
                <a:sym typeface="Calibri"/>
              </a:rPr>
              <a:t>Manuel Goyanes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D55AB1-5606-E2EF-F17D-2760A39FF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s-ES" dirty="0"/>
              <a:t>Licencias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texto 2">
            <a:extLst>
              <a:ext uri="{FF2B5EF4-FFF2-40B4-BE49-F238E27FC236}">
                <a16:creationId xmlns:a16="http://schemas.microsoft.com/office/drawing/2014/main" id="{6B3B978E-6E46-C52B-2DEA-7514DC5BA4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01356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3820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475FC2-5768-D317-85F1-5713C96F9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s-ES" dirty="0"/>
              <a:t>Pluralismo</a:t>
            </a:r>
          </a:p>
        </p:txBody>
      </p:sp>
      <p:sp>
        <p:nvSpPr>
          <p:cNvPr id="17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94B790-C090-F2BB-88C6-3C8A0A3C1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es-ES" dirty="0"/>
              <a:t>Regulación de la participación significativas en varios prestadores</a:t>
            </a:r>
          </a:p>
          <a:p>
            <a:endParaRPr lang="es-ES" dirty="0"/>
          </a:p>
          <a:p>
            <a:r>
              <a:rPr lang="es-ES" dirty="0"/>
              <a:t>Regulación de participación en capital por parte de no miembros del Espacio Económico Europeo. Límites a participación individual. </a:t>
            </a:r>
            <a:r>
              <a:rPr lang="es-ES" dirty="0" err="1"/>
              <a:t>Límete</a:t>
            </a:r>
            <a:r>
              <a:rPr lang="es-ES" dirty="0"/>
              <a:t> al conjunto de participaciones.</a:t>
            </a:r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7699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345074-7D63-B8D3-C6FF-D8EA2E9C5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s-ES" dirty="0"/>
              <a:t>Emisión en exclusiva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texto 2">
            <a:extLst>
              <a:ext uri="{FF2B5EF4-FFF2-40B4-BE49-F238E27FC236}">
                <a16:creationId xmlns:a16="http://schemas.microsoft.com/office/drawing/2014/main" id="{A73C6087-478C-E2F3-4061-FFC0B31A72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7584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281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5C59125-043E-0543-9337-FEBC9AF28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s-ES" dirty="0"/>
              <a:t>Emisión en cadena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texto 2">
            <a:extLst>
              <a:ext uri="{FF2B5EF4-FFF2-40B4-BE49-F238E27FC236}">
                <a16:creationId xmlns:a16="http://schemas.microsoft.com/office/drawing/2014/main" id="{C7633D88-8584-325E-200E-8CD8D0A6B5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55385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0923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D443F4-66E9-12FA-B90C-E0690138D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s-ES" dirty="0"/>
              <a:t>Protección de obras europeas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texto 2">
            <a:extLst>
              <a:ext uri="{FF2B5EF4-FFF2-40B4-BE49-F238E27FC236}">
                <a16:creationId xmlns:a16="http://schemas.microsoft.com/office/drawing/2014/main" id="{989AA169-6629-3268-EEA9-5FCDC9818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33369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3178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2BC749-F288-DDC1-0BAA-E13CC281C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s-ES" dirty="0"/>
              <a:t>Protección de menores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texto 2">
            <a:extLst>
              <a:ext uri="{FF2B5EF4-FFF2-40B4-BE49-F238E27FC236}">
                <a16:creationId xmlns:a16="http://schemas.microsoft.com/office/drawing/2014/main" id="{98645FE2-675A-AC4F-C26D-2717711802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963245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7995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9F5BF2-CCFE-A128-CF03-12157E864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s-ES" dirty="0"/>
              <a:t>Sanciones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01F826-B4D1-83A3-417A-B9E13D3C2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s-ES" dirty="0"/>
              <a:t>Cuantías</a:t>
            </a:r>
          </a:p>
          <a:p>
            <a:r>
              <a:rPr lang="es-ES" dirty="0"/>
              <a:t>Sistema de sanción</a:t>
            </a:r>
          </a:p>
          <a:p>
            <a:r>
              <a:rPr lang="es-ES" dirty="0"/>
              <a:t>Revocación de licencia y cese de actividad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0596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35A0C-DF1F-3B6B-9D0F-8CF17954F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Lecturas recomendadas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B0A03C-A35D-BF4C-27D6-A0EBCF506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ES" dirty="0"/>
              <a:t>Directiva (UE) 2018/1808 de Servicios de Comunicación Audiovisual. </a:t>
            </a:r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r>
              <a:rPr lang="es-ES" dirty="0"/>
              <a:t>Ley 13/22022, de 7 de julio, General de </a:t>
            </a:r>
            <a:r>
              <a:rPr lang="es-ES"/>
              <a:t>Comunicación Audiovisual.  </a:t>
            </a:r>
            <a:endParaRPr lang="es-ES" dirty="0"/>
          </a:p>
          <a:p>
            <a:pPr marL="11430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204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" name="Rectangle 100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Google Shape;95;g13250267aa8_0_0"/>
          <p:cNvSpPr txBox="1"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Marco regulador del mercado informativo</a:t>
            </a:r>
          </a:p>
        </p:txBody>
      </p:sp>
      <p:sp>
        <p:nvSpPr>
          <p:cNvPr id="110" name="Isosceles Triangle 102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6" name="Google Shape;96;g13250267aa8_0_0"/>
          <p:cNvSpPr txBox="1"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5.1. Directiva Europea de Servicios de Comunicación Audiovisual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Aspectos prioritarios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Principio de país de origen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Protección de obras europeas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Plataformas de intercambio de vídeo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Regulación de contenidos comerciales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5.2. Ley General de la Comunicación Audiovisual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Licencias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Pluralismo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Emisión en Exclusiva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Emisión en cadena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Protección de obras europeas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Protección de menores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000"/>
              <a:t>Sanciones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s-ES" sz="1000"/>
          </a:p>
        </p:txBody>
      </p:sp>
      <p:sp>
        <p:nvSpPr>
          <p:cNvPr id="111" name="Isosceles Triangle 104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365ac2d20_1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5.1. Directiva Europea de Servicios de Comunicación Audiovisual</a:t>
            </a:r>
            <a:endParaRPr dirty="0"/>
          </a:p>
        </p:txBody>
      </p:sp>
      <p:graphicFrame>
        <p:nvGraphicFramePr>
          <p:cNvPr id="116" name="Google Shape;114;g13365ac2d20_1_0">
            <a:extLst>
              <a:ext uri="{FF2B5EF4-FFF2-40B4-BE49-F238E27FC236}">
                <a16:creationId xmlns:a16="http://schemas.microsoft.com/office/drawing/2014/main" id="{B11F2060-0357-7686-CE34-0E44D0C7CB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48D7830-C2D1-4099-8177-EF8CD1918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s-ES" dirty="0"/>
              <a:t>Aspectos prioritarios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texto 2">
            <a:extLst>
              <a:ext uri="{FF2B5EF4-FFF2-40B4-BE49-F238E27FC236}">
                <a16:creationId xmlns:a16="http://schemas.microsoft.com/office/drawing/2014/main" id="{224016C2-74E3-E589-B5FA-1F4B987805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477120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7133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4F3459-CB9A-A2F6-A2BE-B21A9AAE2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s-ES" dirty="0"/>
              <a:t>Principio de país de origen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03363C-6E32-0AE6-73F1-7A7C2FA2D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es-ES" dirty="0"/>
              <a:t>Donde trabaje parte significativa del personal.</a:t>
            </a:r>
          </a:p>
          <a:p>
            <a:r>
              <a:rPr lang="es-ES" dirty="0"/>
              <a:t>Sede central</a:t>
            </a:r>
          </a:p>
          <a:p>
            <a:r>
              <a:rPr lang="es-ES" dirty="0"/>
              <a:t>País en el que se realizó por primera vez actividad, si se sigue manteniendo vínculo estable.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015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D396EE3-63C1-9E82-7A5E-D50CA7B35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s-ES" dirty="0"/>
              <a:t>Protección de obras europeas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texto 2">
            <a:extLst>
              <a:ext uri="{FF2B5EF4-FFF2-40B4-BE49-F238E27FC236}">
                <a16:creationId xmlns:a16="http://schemas.microsoft.com/office/drawing/2014/main" id="{09E2B981-6B5B-48B0-DBEA-071C3EB47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869554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452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F77745-52BF-B8DD-DC32-CE466D28F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s-ES" dirty="0"/>
              <a:t>Plataformas de intercambio de video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D63B7F-F829-63C9-E6B4-D81E1AEF6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es-ES" dirty="0"/>
              <a:t>Declaración de contenido publicitario</a:t>
            </a:r>
          </a:p>
          <a:p>
            <a:r>
              <a:rPr lang="es-ES" dirty="0"/>
              <a:t>Verificación de edad</a:t>
            </a:r>
          </a:p>
          <a:p>
            <a:r>
              <a:rPr lang="es-ES" dirty="0"/>
              <a:t>Control parental</a:t>
            </a:r>
          </a:p>
          <a:p>
            <a:r>
              <a:rPr lang="es-ES" dirty="0"/>
              <a:t>Clasificación y descriptores</a:t>
            </a:r>
          </a:p>
          <a:p>
            <a:r>
              <a:rPr lang="es-ES" dirty="0"/>
              <a:t>Reclamaciones</a:t>
            </a:r>
          </a:p>
          <a:p>
            <a:r>
              <a:rPr lang="es-ES" dirty="0"/>
              <a:t>Datos de menores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3062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41CC9EF-6BCD-703E-721E-115EB46D9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s-ES" dirty="0"/>
              <a:t>Contenidos comerciales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4B358B-A608-3182-0EC8-89ABEB43B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es-ES" dirty="0"/>
              <a:t>Qué se entiende por contenido comercial</a:t>
            </a:r>
          </a:p>
          <a:p>
            <a:r>
              <a:rPr lang="es-ES" dirty="0"/>
              <a:t>Tiempos de emisión</a:t>
            </a:r>
          </a:p>
          <a:p>
            <a:r>
              <a:rPr lang="es-ES" dirty="0"/>
              <a:t>Prohibiciones</a:t>
            </a:r>
          </a:p>
          <a:p>
            <a:r>
              <a:rPr lang="es-ES" dirty="0"/>
              <a:t>Protección público infantil</a:t>
            </a:r>
          </a:p>
          <a:p>
            <a:r>
              <a:rPr lang="es-ES" dirty="0"/>
              <a:t>Patrocinio y televenta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502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868B8D4-D311-52EB-6F12-1B4341F12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s-ES" dirty="0"/>
              <a:t>5.2. Ley General Audiovisual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A39FB2-E38F-D75E-F472-90147E5DC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s-ES" dirty="0"/>
              <a:t>Adaptación del marco regulador español a la Directiva europea</a:t>
            </a:r>
          </a:p>
          <a:p>
            <a:r>
              <a:rPr lang="es-ES" dirty="0"/>
              <a:t>Sectores afectados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2672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388</Words>
  <Application>Microsoft Office PowerPoint</Application>
  <PresentationFormat>Panorámica</PresentationFormat>
  <Paragraphs>88</Paragraphs>
  <Slides>17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Faceta</vt:lpstr>
      <vt:lpstr>Presentación de PowerPoint</vt:lpstr>
      <vt:lpstr>Marco regulador del mercado informativo</vt:lpstr>
      <vt:lpstr>5.1. Directiva Europea de Servicios de Comunicación Audiovisual</vt:lpstr>
      <vt:lpstr>Aspectos prioritarios</vt:lpstr>
      <vt:lpstr>Principio de país de origen</vt:lpstr>
      <vt:lpstr>Protección de obras europeas</vt:lpstr>
      <vt:lpstr>Plataformas de intercambio de video</vt:lpstr>
      <vt:lpstr>Contenidos comerciales</vt:lpstr>
      <vt:lpstr>5.2. Ley General Audiovisual</vt:lpstr>
      <vt:lpstr>Licencias</vt:lpstr>
      <vt:lpstr>Pluralismo</vt:lpstr>
      <vt:lpstr>Emisión en exclusiva</vt:lpstr>
      <vt:lpstr>Emisión en cadena</vt:lpstr>
      <vt:lpstr>Protección de obras europeas</vt:lpstr>
      <vt:lpstr>Protección de menores</vt:lpstr>
      <vt:lpstr>Sanciones</vt:lpstr>
      <vt:lpstr>Lecturas recomendadas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Begoña Ibarra Alonso</dc:creator>
  <cp:lastModifiedBy>MARIA GUADALUPE AGUADO GUADALUPE</cp:lastModifiedBy>
  <cp:revision>10</cp:revision>
  <dcterms:created xsi:type="dcterms:W3CDTF">2021-01-29T10:09:54Z</dcterms:created>
  <dcterms:modified xsi:type="dcterms:W3CDTF">2022-09-07T10:46:42Z</dcterms:modified>
</cp:coreProperties>
</file>