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8" r:id="rId4"/>
    <p:sldId id="26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iM+mdyOiMayoEeYjxoNWVmI03A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39400" y="6105600"/>
            <a:ext cx="1202475" cy="420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373324" y="1756300"/>
            <a:ext cx="9463801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>
                <a:latin typeface="Calibri"/>
                <a:ea typeface="Calibri"/>
                <a:cs typeface="Calibri"/>
                <a:sym typeface="Calibri"/>
              </a:rPr>
              <a:t>Organización y gestión de la empresa informativa  </a:t>
            </a:r>
            <a:endParaRPr sz="3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5748" y="0"/>
            <a:ext cx="6062870" cy="6057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354875" y="2464300"/>
            <a:ext cx="8737392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Pautas de autoevaluación Práctica 1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Estudio de empresas creadas por periodistas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373325" y="3815575"/>
            <a:ext cx="1873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Autores: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73324" y="4313650"/>
            <a:ext cx="7770675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latin typeface="Calibri"/>
                <a:ea typeface="Calibri"/>
                <a:cs typeface="Calibri"/>
                <a:sym typeface="Calibri"/>
              </a:rPr>
              <a:t>Guadalupe Aguado Guadalupe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354874" y="4754125"/>
            <a:ext cx="8139081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latin typeface="Calibri"/>
                <a:ea typeface="Calibri"/>
                <a:cs typeface="Calibri"/>
                <a:sym typeface="Calibri"/>
              </a:rPr>
              <a:t>Manuel </a:t>
            </a: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Goyanes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7B83F-6222-4F7B-EA50-DC5AFAA7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Comprobar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9DAF8-9508-9351-7B2E-5F0279FEA0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Quiénes son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75DB60-2028-0328-BE61-972A1BD6F04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Publicación de principios configuradores</a:t>
            </a:r>
          </a:p>
          <a:p>
            <a:r>
              <a:rPr lang="es-ES" dirty="0"/>
              <a:t>Si en los principios configuradores se refleja independencia empresarial</a:t>
            </a:r>
          </a:p>
          <a:p>
            <a:r>
              <a:rPr lang="es-ES" dirty="0"/>
              <a:t>Si dichos principios configuradores les diferencia claramente de otros competidores en el mercado.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416BFC-863C-AE4A-ABB4-771CB8DF5AE3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s-ES" dirty="0"/>
              <a:t>Cómo nacen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B07F9D6-0AEE-74F1-38A1-F5A505C8270D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Quiénes son los socios (perfil)</a:t>
            </a:r>
          </a:p>
          <a:p>
            <a:r>
              <a:rPr lang="es-ES" dirty="0"/>
              <a:t>Cuál es la personalidad jurídica</a:t>
            </a:r>
          </a:p>
          <a:p>
            <a:r>
              <a:rPr lang="es-ES" dirty="0"/>
              <a:t>En qué momento temporal se lanza el medio al mercado</a:t>
            </a:r>
          </a:p>
          <a:p>
            <a:r>
              <a:rPr lang="es-ES" dirty="0"/>
              <a:t>Contexto en el que surge la idea y lanzamiento de producto</a:t>
            </a:r>
          </a:p>
          <a:p>
            <a:r>
              <a:rPr lang="es-ES" dirty="0"/>
              <a:t>Si se puede justificar hueco de mercado en el momento de lanzamiento.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915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61847-2A8D-2D8E-4E00-469AFD35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Comprobar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0D71CE-919B-D429-E42E-08D3633E19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Cómo y dónde definen la misión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EA3842-A4BE-B6A8-59E6-B71FD84B12E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Si hay transparencia en relación a la misión de la empresa. Ver que está publicada.</a:t>
            </a:r>
          </a:p>
          <a:p>
            <a:r>
              <a:rPr lang="es-ES" dirty="0"/>
              <a:t>Si está claramente definida la finalidad última de la empresa.</a:t>
            </a:r>
          </a:p>
          <a:p>
            <a:r>
              <a:rPr lang="es-ES" dirty="0"/>
              <a:t>Qué valores e intereses imperan en dicha misión o finalidad última.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FE6DB1-7894-76DA-59E1-41E688CC095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s-ES" dirty="0"/>
              <a:t>Qué tipo de información ofertan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E2477E5-836E-6521-F852-9047120B81F6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Tipo de contenido: general o especializado</a:t>
            </a:r>
          </a:p>
          <a:p>
            <a:r>
              <a:rPr lang="es-ES" dirty="0"/>
              <a:t>Si es un contenido de calidad</a:t>
            </a:r>
          </a:p>
          <a:p>
            <a:r>
              <a:rPr lang="es-ES" dirty="0"/>
              <a:t>Periodicidad </a:t>
            </a:r>
          </a:p>
          <a:p>
            <a:r>
              <a:rPr lang="es-ES" dirty="0"/>
              <a:t>Fuentes</a:t>
            </a:r>
          </a:p>
          <a:p>
            <a:r>
              <a:rPr lang="es-ES" dirty="0"/>
              <a:t>Si contiene contenidos comerciales</a:t>
            </a:r>
          </a:p>
          <a:p>
            <a:r>
              <a:rPr lang="es-ES" dirty="0"/>
              <a:t>Si hay pautas en lo referente a límites de publicación de contenidos comerciales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582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C5A76-0160-35C5-78EC-F673181A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Comprobar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21BCA4-91F9-E98F-D645-ECB343DF0F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Cómo se financian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D5F436-EC56-D585-D322-831E09022A1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s-ES" dirty="0"/>
              <a:t>Se financian por ingresos procedentes de la contraprestación del público</a:t>
            </a:r>
          </a:p>
          <a:p>
            <a:r>
              <a:rPr lang="es-ES" dirty="0"/>
              <a:t>Cuentan con ingresos publicitarios</a:t>
            </a:r>
          </a:p>
          <a:p>
            <a:r>
              <a:rPr lang="es-ES" dirty="0"/>
              <a:t>Reciben subvenciones</a:t>
            </a:r>
          </a:p>
          <a:p>
            <a:r>
              <a:rPr lang="es-ES" dirty="0"/>
              <a:t>Recurren a crowdfunding y donaciones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812DE25-F29E-5F0B-1745-0346ED8B62E0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s-ES" dirty="0"/>
              <a:t>Cómo están posicionados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61DE9E7-CAC8-B854-1246-9F1FD5812904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Posicionamiento en cifras de audiencia, usuarios únicos…</a:t>
            </a:r>
          </a:p>
          <a:p>
            <a:r>
              <a:rPr lang="es-ES" dirty="0"/>
              <a:t>Perfil de público (perfil demográfico, fidelidad…)</a:t>
            </a:r>
          </a:p>
          <a:p>
            <a:r>
              <a:rPr lang="es-ES" dirty="0"/>
              <a:t> Perfil de anunciantes</a:t>
            </a:r>
          </a:p>
          <a:p>
            <a:r>
              <a:rPr lang="es-ES" dirty="0"/>
              <a:t>Cobertura geográfica</a:t>
            </a:r>
          </a:p>
          <a:p>
            <a:r>
              <a:rPr lang="es-ES" dirty="0"/>
              <a:t>Posicionamiento con respecto a la competencia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8139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245</Words>
  <Application>Microsoft Office PowerPoint</Application>
  <PresentationFormat>Panorámica</PresentationFormat>
  <Paragraphs>41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Comprobar</vt:lpstr>
      <vt:lpstr>Comprobar</vt:lpstr>
      <vt:lpstr>Comprobar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Begoña Ibarra Alonso</dc:creator>
  <cp:lastModifiedBy>MARIA GUADALUPE AGUADO GUADALUPE</cp:lastModifiedBy>
  <cp:revision>8</cp:revision>
  <dcterms:created xsi:type="dcterms:W3CDTF">2021-01-29T10:09:54Z</dcterms:created>
  <dcterms:modified xsi:type="dcterms:W3CDTF">2022-09-07T11:29:41Z</dcterms:modified>
</cp:coreProperties>
</file>