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M+mdyOiMayoEeYjxoNWVmI03A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8"/>
    <p:restoredTop sz="94829"/>
  </p:normalViewPr>
  <p:slideViewPr>
    <p:cSldViewPr snapToGrid="0">
      <p:cViewPr varScale="1">
        <p:scale>
          <a:sx n="85" d="100"/>
          <a:sy n="85" d="100"/>
        </p:scale>
        <p:origin x="9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39400" y="6105600"/>
            <a:ext cx="1202475" cy="4208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1373324" y="1756300"/>
            <a:ext cx="9463801" cy="707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dirty="0">
                <a:latin typeface="Calibri"/>
                <a:ea typeface="Calibri"/>
                <a:cs typeface="Calibri"/>
                <a:sym typeface="Calibri"/>
              </a:rPr>
              <a:t>Organización y gestión de la empresa informativa  </a:t>
            </a:r>
            <a:endParaRPr sz="34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85748" y="0"/>
            <a:ext cx="6062870" cy="6057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354875" y="2464300"/>
            <a:ext cx="8737392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Pautas de autoevaluación Práctica 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Desarrollo de estrategias de innovación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373325" y="3815575"/>
            <a:ext cx="1873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latin typeface="Calibri"/>
                <a:ea typeface="Calibri"/>
                <a:cs typeface="Calibri"/>
                <a:sym typeface="Calibri"/>
              </a:rPr>
              <a:t>Autores: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373324" y="4313650"/>
            <a:ext cx="7770675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latin typeface="Calibri"/>
                <a:ea typeface="Calibri"/>
                <a:cs typeface="Calibri"/>
                <a:sym typeface="Calibri"/>
              </a:rPr>
              <a:t>Guadalupe Aguado Guadalupe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354874" y="4754125"/>
            <a:ext cx="8139081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latin typeface="Calibri"/>
                <a:ea typeface="Calibri"/>
                <a:cs typeface="Calibri"/>
                <a:sym typeface="Calibri"/>
              </a:rPr>
              <a:t>Manuel </a:t>
            </a:r>
            <a:r>
              <a:rPr lang="es-ES" sz="2400" dirty="0" err="1">
                <a:latin typeface="Calibri"/>
                <a:ea typeface="Calibri"/>
                <a:cs typeface="Calibri"/>
                <a:sym typeface="Calibri"/>
              </a:rPr>
              <a:t>Goyanes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62A37-EB62-4826-8122-1E97B066A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Atresmedia</a:t>
            </a:r>
            <a:r>
              <a:rPr lang="es-ES" dirty="0"/>
              <a:t> &amp; </a:t>
            </a:r>
            <a:r>
              <a:rPr lang="es-ES" dirty="0" err="1"/>
              <a:t>Mediaset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4E9DE7-9606-4F5A-8CA4-749F5CF277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s-ES_tradnl" dirty="0"/>
              <a:t>Comprobar que se ha procedido a:</a:t>
            </a:r>
          </a:p>
          <a:p>
            <a:r>
              <a:rPr lang="es-ES_tradnl" dirty="0"/>
              <a:t>1) Examinar el número de seguidores, contenidos y participación en las diferentes redes sociales, así como la organización del equipo de gestión de las redes sociales.</a:t>
            </a:r>
          </a:p>
          <a:p>
            <a:r>
              <a:rPr lang="es-ES_tradnl" dirty="0"/>
              <a:t>2) Discutir el consumo digital y las plataformas nativas digitales de vídeo y audio de ambos medios.</a:t>
            </a:r>
          </a:p>
          <a:p>
            <a:r>
              <a:rPr lang="es-ES_tradnl" dirty="0"/>
              <a:t>2) Analizar las estrategias de innovación en la </a:t>
            </a:r>
            <a:r>
              <a:rPr lang="es-ES_tradnl"/>
              <a:t>explotación comercial.</a:t>
            </a:r>
            <a:endParaRPr lang="es-ES_tradnl" dirty="0"/>
          </a:p>
          <a:p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138584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95</Words>
  <Application>Microsoft Office PowerPoint</Application>
  <PresentationFormat>Panorámica</PresentationFormat>
  <Paragraphs>11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Atresmedia &amp; Mediaset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Begoña Ibarra Alonso</dc:creator>
  <cp:lastModifiedBy>MARIA GUADALUPE AGUADO GUADALUPE</cp:lastModifiedBy>
  <cp:revision>12</cp:revision>
  <dcterms:created xsi:type="dcterms:W3CDTF">2021-01-29T10:09:54Z</dcterms:created>
  <dcterms:modified xsi:type="dcterms:W3CDTF">2022-09-07T14:47:10Z</dcterms:modified>
</cp:coreProperties>
</file>